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40"/>
  </p:notesMasterIdLst>
  <p:sldIdLst>
    <p:sldId id="256" r:id="rId3"/>
    <p:sldId id="264" r:id="rId4"/>
    <p:sldId id="265" r:id="rId5"/>
    <p:sldId id="266" r:id="rId6"/>
    <p:sldId id="267" r:id="rId7"/>
    <p:sldId id="263" r:id="rId8"/>
    <p:sldId id="262" r:id="rId9"/>
    <p:sldId id="257" r:id="rId10"/>
    <p:sldId id="258" r:id="rId11"/>
    <p:sldId id="259" r:id="rId12"/>
    <p:sldId id="260" r:id="rId13"/>
    <p:sldId id="261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12B87D-C052-4E34-AF39-44E473719EEC}">
          <p14:sldIdLst>
            <p14:sldId id="256"/>
            <p14:sldId id="264"/>
            <p14:sldId id="265"/>
            <p14:sldId id="266"/>
            <p14:sldId id="267"/>
            <p14:sldId id="263"/>
            <p14:sldId id="262"/>
            <p14:sldId id="257"/>
            <p14:sldId id="258"/>
            <p14:sldId id="259"/>
            <p14:sldId id="260"/>
            <p14:sldId id="261"/>
            <p14:sldId id="269"/>
          </p14:sldIdLst>
        </p14:section>
        <p14:section name="Untitled Section" id="{09974603-510A-4D73-BBB4-531B6F5E2844}">
          <p14:sldIdLst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0" y="26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EED1F-F61F-4356-91C6-B5685AABCAF2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4ED2C-9C5F-45E6-9A7E-4619C56C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AC288-28CF-40C3-A408-271E9A37F25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0518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75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3074" lvl="2" indent="-291179">
              <a:spcBef>
                <a:spcPts val="1019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01F18-C7BD-4C07-B05C-F9BF48195D7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29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3074" lvl="2" indent="-291179">
              <a:spcBef>
                <a:spcPts val="1019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01F18-C7BD-4C07-B05C-F9BF48195D7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68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44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8928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85621-E8A5-47F8-BBCB-614BB39A22E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83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425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3987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810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6284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85621-E8A5-47F8-BBCB-614BB39A22E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345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346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769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924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909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11:42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296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01F18-C7BD-4C07-B05C-F9BF48195D7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8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60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027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1456607"/>
            <a:ext cx="6274974" cy="3592580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456621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256084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gray">
          <a:xfrm>
            <a:off x="448525" y="6055269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95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510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7164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642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694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412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099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129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0932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01482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7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4929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19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08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378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0189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3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0271" cy="685800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48525" y="6055269"/>
            <a:ext cx="1648360" cy="353933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69239" y="1450195"/>
            <a:ext cx="6274974" cy="3592580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450209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249671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95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8625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531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0411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943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1905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76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200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14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601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43140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972151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60631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573191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6704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1681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2379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75850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0142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717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054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10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71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12281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8492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473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7475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596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30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marketplace-publishing-getting-starte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otBuild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AppSource</a:t>
            </a:r>
            <a:r>
              <a:rPr lang="en-US" dirty="0"/>
              <a:t>, Marketplace and CSP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674"/>
            <a:ext cx="11615343" cy="4091409"/>
          </a:xfrm>
        </p:spPr>
        <p:txBody>
          <a:bodyPr/>
          <a:lstStyle/>
          <a:p>
            <a:r>
              <a:rPr lang="en-GB" dirty="0"/>
              <a:t>Deploying an Azure Marketplace VM from the Portal and PowerShell</a:t>
            </a:r>
          </a:p>
        </p:txBody>
      </p:sp>
    </p:spTree>
    <p:extLst>
      <p:ext uri="{BB962C8B-B14F-4D97-AF65-F5344CB8AC3E}">
        <p14:creationId xmlns:p14="http://schemas.microsoft.com/office/powerpoint/2010/main" val="42944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3" y="2308469"/>
            <a:ext cx="11160491" cy="2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032" y="6118274"/>
            <a:ext cx="11255969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1765" kern="0" dirty="0">
                <a:solidFill>
                  <a:sysClr val="windowText" lastClr="000000"/>
                </a:solidFill>
                <a:hlinkClick r:id="rId3"/>
              </a:rPr>
              <a:t>https://azure.microsoft.com/en-us/documentation/articles/marketplace-publishing-getting-started/</a:t>
            </a:r>
            <a:endParaRPr lang="en-US" sz="1765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41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37" y="103291"/>
            <a:ext cx="11802927" cy="1810358"/>
          </a:xfrm>
        </p:spPr>
        <p:txBody>
          <a:bodyPr/>
          <a:lstStyle/>
          <a:p>
            <a:r>
              <a:rPr lang="EN-US" sz="5882" dirty="0"/>
              <a:t>Explore popular software running on Azure!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398" y="2117002"/>
            <a:ext cx="8485602" cy="47731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6982" y="2457873"/>
            <a:ext cx="3510997" cy="409140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/>
              <a:t>Visit the Azure Marketplace Arcade!</a:t>
            </a:r>
          </a:p>
          <a:p>
            <a:pPr defTabSz="914367">
              <a:defRPr/>
            </a:pPr>
            <a:endParaRPr lang="en-US" sz="4705" spc="-100" dirty="0"/>
          </a:p>
          <a:p>
            <a:pPr defTabSz="914367">
              <a:defRPr/>
            </a:pPr>
            <a:r>
              <a:rPr lang="en-US" sz="2353" spc="-100" dirty="0"/>
              <a:t>MS20—located at back left of Microsoft Showcase</a:t>
            </a:r>
          </a:p>
        </p:txBody>
      </p:sp>
    </p:spTree>
    <p:extLst>
      <p:ext uri="{BB962C8B-B14F-4D97-AF65-F5344CB8AC3E}">
        <p14:creationId xmlns:p14="http://schemas.microsoft.com/office/powerpoint/2010/main" val="11549643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4740149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08074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92282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5094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889743" y="2667720"/>
            <a:ext cx="10034751" cy="898397"/>
          </a:xfrm>
        </p:spPr>
        <p:txBody>
          <a:bodyPr anchor="ctr"/>
          <a:lstStyle/>
          <a:p>
            <a:r>
              <a:rPr lang="en-US" dirty="0"/>
              <a:t>Making Machine Learning accessible </a:t>
            </a:r>
            <a:br>
              <a:rPr lang="en-US" dirty="0"/>
            </a:br>
            <a:r>
              <a:rPr lang="en-US" dirty="0"/>
              <a:t>to every enterprise, data scientist, developer, information worker, consumer, and device anywhere in the world.</a:t>
            </a: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 bwMode="auto">
          <a:xfrm>
            <a:off x="10186915" y="4846582"/>
            <a:ext cx="1556073" cy="1540512"/>
            <a:chOff x="3417" y="1710"/>
            <a:chExt cx="1000" cy="990"/>
          </a:xfrm>
          <a:solidFill>
            <a:schemeClr val="tx1"/>
          </a:solidFill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926" y="2113"/>
              <a:ext cx="13" cy="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926" y="2207"/>
              <a:ext cx="11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891" y="2284"/>
              <a:ext cx="82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891" y="2315"/>
              <a:ext cx="82" cy="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900" y="2346"/>
              <a:ext cx="63" cy="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3844" y="2064"/>
              <a:ext cx="175" cy="204"/>
            </a:xfrm>
            <a:custGeom>
              <a:avLst/>
              <a:gdLst>
                <a:gd name="T0" fmla="*/ 70 w 90"/>
                <a:gd name="T1" fmla="*/ 104 h 104"/>
                <a:gd name="T2" fmla="*/ 20 w 90"/>
                <a:gd name="T3" fmla="*/ 104 h 104"/>
                <a:gd name="T4" fmla="*/ 20 w 90"/>
                <a:gd name="T5" fmla="*/ 100 h 104"/>
                <a:gd name="T6" fmla="*/ 9 w 90"/>
                <a:gd name="T7" fmla="*/ 72 h 104"/>
                <a:gd name="T8" fmla="*/ 12 w 90"/>
                <a:gd name="T9" fmla="*/ 69 h 104"/>
                <a:gd name="T10" fmla="*/ 9 w 90"/>
                <a:gd name="T11" fmla="*/ 72 h 104"/>
                <a:gd name="T12" fmla="*/ 0 w 90"/>
                <a:gd name="T13" fmla="*/ 45 h 104"/>
                <a:gd name="T14" fmla="*/ 45 w 90"/>
                <a:gd name="T15" fmla="*/ 0 h 104"/>
                <a:gd name="T16" fmla="*/ 90 w 90"/>
                <a:gd name="T17" fmla="*/ 45 h 104"/>
                <a:gd name="T18" fmla="*/ 81 w 90"/>
                <a:gd name="T19" fmla="*/ 72 h 104"/>
                <a:gd name="T20" fmla="*/ 80 w 90"/>
                <a:gd name="T21" fmla="*/ 74 h 104"/>
                <a:gd name="T22" fmla="*/ 70 w 90"/>
                <a:gd name="T23" fmla="*/ 100 h 104"/>
                <a:gd name="T24" fmla="*/ 70 w 90"/>
                <a:gd name="T25" fmla="*/ 104 h 104"/>
                <a:gd name="T26" fmla="*/ 28 w 90"/>
                <a:gd name="T27" fmla="*/ 96 h 104"/>
                <a:gd name="T28" fmla="*/ 62 w 90"/>
                <a:gd name="T29" fmla="*/ 96 h 104"/>
                <a:gd name="T30" fmla="*/ 75 w 90"/>
                <a:gd name="T31" fmla="*/ 67 h 104"/>
                <a:gd name="T32" fmla="*/ 75 w 90"/>
                <a:gd name="T33" fmla="*/ 66 h 104"/>
                <a:gd name="T34" fmla="*/ 82 w 90"/>
                <a:gd name="T35" fmla="*/ 45 h 104"/>
                <a:gd name="T36" fmla="*/ 45 w 90"/>
                <a:gd name="T37" fmla="*/ 8 h 104"/>
                <a:gd name="T38" fmla="*/ 8 w 90"/>
                <a:gd name="T39" fmla="*/ 45 h 104"/>
                <a:gd name="T40" fmla="*/ 15 w 90"/>
                <a:gd name="T41" fmla="*/ 67 h 104"/>
                <a:gd name="T42" fmla="*/ 15 w 90"/>
                <a:gd name="T43" fmla="*/ 67 h 104"/>
                <a:gd name="T44" fmla="*/ 28 w 90"/>
                <a:gd name="T45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4">
                  <a:moveTo>
                    <a:pt x="70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0" y="100"/>
                    <a:pt x="19" y="85"/>
                    <a:pt x="9" y="72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3" y="64"/>
                    <a:pt x="0" y="5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55"/>
                    <a:pt x="87" y="64"/>
                    <a:pt x="81" y="72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86"/>
                    <a:pt x="70" y="100"/>
                    <a:pt x="70" y="100"/>
                  </a:cubicBezTo>
                  <a:lnTo>
                    <a:pt x="70" y="104"/>
                  </a:lnTo>
                  <a:close/>
                  <a:moveTo>
                    <a:pt x="28" y="96"/>
                  </a:moveTo>
                  <a:cubicBezTo>
                    <a:pt x="62" y="96"/>
                    <a:pt x="62" y="96"/>
                    <a:pt x="62" y="96"/>
                  </a:cubicBezTo>
                  <a:cubicBezTo>
                    <a:pt x="63" y="90"/>
                    <a:pt x="66" y="78"/>
                    <a:pt x="75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80" y="60"/>
                    <a:pt x="82" y="53"/>
                    <a:pt x="82" y="45"/>
                  </a:cubicBezTo>
                  <a:cubicBezTo>
                    <a:pt x="82" y="24"/>
                    <a:pt x="65" y="8"/>
                    <a:pt x="45" y="8"/>
                  </a:cubicBezTo>
                  <a:cubicBezTo>
                    <a:pt x="25" y="8"/>
                    <a:pt x="8" y="24"/>
                    <a:pt x="8" y="45"/>
                  </a:cubicBezTo>
                  <a:cubicBezTo>
                    <a:pt x="8" y="53"/>
                    <a:pt x="10" y="60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4" y="78"/>
                    <a:pt x="27" y="90"/>
                    <a:pt x="2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3696" y="1977"/>
              <a:ext cx="471" cy="475"/>
            </a:xfrm>
            <a:custGeom>
              <a:avLst/>
              <a:gdLst>
                <a:gd name="T0" fmla="*/ 121 w 242"/>
                <a:gd name="T1" fmla="*/ 242 h 242"/>
                <a:gd name="T2" fmla="*/ 0 w 242"/>
                <a:gd name="T3" fmla="*/ 121 h 242"/>
                <a:gd name="T4" fmla="*/ 121 w 242"/>
                <a:gd name="T5" fmla="*/ 0 h 242"/>
                <a:gd name="T6" fmla="*/ 242 w 242"/>
                <a:gd name="T7" fmla="*/ 121 h 242"/>
                <a:gd name="T8" fmla="*/ 121 w 242"/>
                <a:gd name="T9" fmla="*/ 242 h 242"/>
                <a:gd name="T10" fmla="*/ 121 w 242"/>
                <a:gd name="T11" fmla="*/ 8 h 242"/>
                <a:gd name="T12" fmla="*/ 8 w 242"/>
                <a:gd name="T13" fmla="*/ 121 h 242"/>
                <a:gd name="T14" fmla="*/ 121 w 242"/>
                <a:gd name="T15" fmla="*/ 234 h 242"/>
                <a:gd name="T16" fmla="*/ 234 w 242"/>
                <a:gd name="T17" fmla="*/ 121 h 242"/>
                <a:gd name="T18" fmla="*/ 121 w 242"/>
                <a:gd name="T19" fmla="*/ 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2">
                  <a:moveTo>
                    <a:pt x="121" y="242"/>
                  </a:moveTo>
                  <a:cubicBezTo>
                    <a:pt x="54" y="242"/>
                    <a:pt x="0" y="188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8" y="0"/>
                    <a:pt x="242" y="54"/>
                    <a:pt x="242" y="121"/>
                  </a:cubicBezTo>
                  <a:cubicBezTo>
                    <a:pt x="242" y="188"/>
                    <a:pt x="188" y="242"/>
                    <a:pt x="121" y="242"/>
                  </a:cubicBezTo>
                  <a:close/>
                  <a:moveTo>
                    <a:pt x="121" y="8"/>
                  </a:moveTo>
                  <a:cubicBezTo>
                    <a:pt x="59" y="8"/>
                    <a:pt x="8" y="59"/>
                    <a:pt x="8" y="121"/>
                  </a:cubicBezTo>
                  <a:cubicBezTo>
                    <a:pt x="8" y="183"/>
                    <a:pt x="59" y="234"/>
                    <a:pt x="121" y="234"/>
                  </a:cubicBezTo>
                  <a:cubicBezTo>
                    <a:pt x="183" y="234"/>
                    <a:pt x="234" y="183"/>
                    <a:pt x="234" y="121"/>
                  </a:cubicBezTo>
                  <a:cubicBezTo>
                    <a:pt x="234" y="59"/>
                    <a:pt x="183" y="8"/>
                    <a:pt x="1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565" y="2280"/>
              <a:ext cx="156" cy="84"/>
            </a:xfrm>
            <a:custGeom>
              <a:avLst/>
              <a:gdLst>
                <a:gd name="T0" fmla="*/ 34 w 80"/>
                <a:gd name="T1" fmla="*/ 24 h 43"/>
                <a:gd name="T2" fmla="*/ 80 w 80"/>
                <a:gd name="T3" fmla="*/ 8 h 43"/>
                <a:gd name="T4" fmla="*/ 78 w 80"/>
                <a:gd name="T5" fmla="*/ 0 h 43"/>
                <a:gd name="T6" fmla="*/ 32 w 80"/>
                <a:gd name="T7" fmla="*/ 16 h 43"/>
                <a:gd name="T8" fmla="*/ 17 w 80"/>
                <a:gd name="T9" fmla="*/ 8 h 43"/>
                <a:gd name="T10" fmla="*/ 0 w 80"/>
                <a:gd name="T11" fmla="*/ 26 h 43"/>
                <a:gd name="T12" fmla="*/ 17 w 80"/>
                <a:gd name="T13" fmla="*/ 43 h 43"/>
                <a:gd name="T14" fmla="*/ 35 w 80"/>
                <a:gd name="T15" fmla="*/ 26 h 43"/>
                <a:gd name="T16" fmla="*/ 34 w 80"/>
                <a:gd name="T17" fmla="*/ 24 h 43"/>
                <a:gd name="T18" fmla="*/ 17 w 80"/>
                <a:gd name="T19" fmla="*/ 35 h 43"/>
                <a:gd name="T20" fmla="*/ 8 w 80"/>
                <a:gd name="T21" fmla="*/ 26 h 43"/>
                <a:gd name="T22" fmla="*/ 17 w 80"/>
                <a:gd name="T23" fmla="*/ 16 h 43"/>
                <a:gd name="T24" fmla="*/ 27 w 80"/>
                <a:gd name="T25" fmla="*/ 26 h 43"/>
                <a:gd name="T26" fmla="*/ 17 w 80"/>
                <a:gd name="T27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3">
                  <a:moveTo>
                    <a:pt x="34" y="24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5"/>
                    <a:pt x="79" y="3"/>
                    <a:pt x="78" y="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9" y="11"/>
                    <a:pt x="23" y="8"/>
                    <a:pt x="17" y="8"/>
                  </a:cubicBezTo>
                  <a:cubicBezTo>
                    <a:pt x="8" y="8"/>
                    <a:pt x="0" y="16"/>
                    <a:pt x="0" y="26"/>
                  </a:cubicBezTo>
                  <a:cubicBezTo>
                    <a:pt x="0" y="35"/>
                    <a:pt x="8" y="43"/>
                    <a:pt x="17" y="43"/>
                  </a:cubicBezTo>
                  <a:cubicBezTo>
                    <a:pt x="27" y="43"/>
                    <a:pt x="35" y="35"/>
                    <a:pt x="35" y="26"/>
                  </a:cubicBezTo>
                  <a:cubicBezTo>
                    <a:pt x="35" y="25"/>
                    <a:pt x="35" y="24"/>
                    <a:pt x="34" y="24"/>
                  </a:cubicBezTo>
                  <a:close/>
                  <a:moveTo>
                    <a:pt x="17" y="35"/>
                  </a:moveTo>
                  <a:cubicBezTo>
                    <a:pt x="12" y="35"/>
                    <a:pt x="8" y="31"/>
                    <a:pt x="8" y="26"/>
                  </a:cubicBezTo>
                  <a:cubicBezTo>
                    <a:pt x="8" y="20"/>
                    <a:pt x="12" y="16"/>
                    <a:pt x="17" y="16"/>
                  </a:cubicBezTo>
                  <a:cubicBezTo>
                    <a:pt x="22" y="16"/>
                    <a:pt x="27" y="20"/>
                    <a:pt x="27" y="26"/>
                  </a:cubicBezTo>
                  <a:cubicBezTo>
                    <a:pt x="27" y="31"/>
                    <a:pt x="22" y="35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4125" y="2317"/>
              <a:ext cx="142" cy="104"/>
            </a:xfrm>
            <a:custGeom>
              <a:avLst/>
              <a:gdLst>
                <a:gd name="T0" fmla="*/ 55 w 73"/>
                <a:gd name="T1" fmla="*/ 53 h 53"/>
                <a:gd name="T2" fmla="*/ 73 w 73"/>
                <a:gd name="T3" fmla="*/ 36 h 53"/>
                <a:gd name="T4" fmla="*/ 55 w 73"/>
                <a:gd name="T5" fmla="*/ 19 h 53"/>
                <a:gd name="T6" fmla="*/ 44 w 73"/>
                <a:gd name="T7" fmla="*/ 23 h 53"/>
                <a:gd name="T8" fmla="*/ 4 w 73"/>
                <a:gd name="T9" fmla="*/ 0 h 53"/>
                <a:gd name="T10" fmla="*/ 0 w 73"/>
                <a:gd name="T11" fmla="*/ 7 h 53"/>
                <a:gd name="T12" fmla="*/ 39 w 73"/>
                <a:gd name="T13" fmla="*/ 29 h 53"/>
                <a:gd name="T14" fmla="*/ 38 w 73"/>
                <a:gd name="T15" fmla="*/ 36 h 53"/>
                <a:gd name="T16" fmla="*/ 55 w 73"/>
                <a:gd name="T17" fmla="*/ 53 h 53"/>
                <a:gd name="T18" fmla="*/ 55 w 73"/>
                <a:gd name="T19" fmla="*/ 27 h 53"/>
                <a:gd name="T20" fmla="*/ 65 w 73"/>
                <a:gd name="T21" fmla="*/ 36 h 53"/>
                <a:gd name="T22" fmla="*/ 55 w 73"/>
                <a:gd name="T23" fmla="*/ 45 h 53"/>
                <a:gd name="T24" fmla="*/ 46 w 73"/>
                <a:gd name="T25" fmla="*/ 36 h 53"/>
                <a:gd name="T26" fmla="*/ 55 w 73"/>
                <a:gd name="T27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3">
                  <a:moveTo>
                    <a:pt x="55" y="53"/>
                  </a:moveTo>
                  <a:cubicBezTo>
                    <a:pt x="65" y="53"/>
                    <a:pt x="73" y="45"/>
                    <a:pt x="73" y="36"/>
                  </a:cubicBezTo>
                  <a:cubicBezTo>
                    <a:pt x="73" y="26"/>
                    <a:pt x="65" y="19"/>
                    <a:pt x="55" y="19"/>
                  </a:cubicBezTo>
                  <a:cubicBezTo>
                    <a:pt x="51" y="19"/>
                    <a:pt x="47" y="20"/>
                    <a:pt x="44" y="2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5"/>
                    <a:pt x="0" y="7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1"/>
                    <a:pt x="38" y="33"/>
                    <a:pt x="38" y="36"/>
                  </a:cubicBezTo>
                  <a:cubicBezTo>
                    <a:pt x="38" y="45"/>
                    <a:pt x="46" y="53"/>
                    <a:pt x="55" y="53"/>
                  </a:cubicBezTo>
                  <a:close/>
                  <a:moveTo>
                    <a:pt x="55" y="27"/>
                  </a:moveTo>
                  <a:cubicBezTo>
                    <a:pt x="60" y="27"/>
                    <a:pt x="65" y="31"/>
                    <a:pt x="65" y="36"/>
                  </a:cubicBezTo>
                  <a:cubicBezTo>
                    <a:pt x="65" y="41"/>
                    <a:pt x="60" y="45"/>
                    <a:pt x="55" y="45"/>
                  </a:cubicBezTo>
                  <a:cubicBezTo>
                    <a:pt x="50" y="45"/>
                    <a:pt x="46" y="41"/>
                    <a:pt x="46" y="36"/>
                  </a:cubicBezTo>
                  <a:cubicBezTo>
                    <a:pt x="46" y="31"/>
                    <a:pt x="50" y="27"/>
                    <a:pt x="5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4138" y="2054"/>
              <a:ext cx="162" cy="86"/>
            </a:xfrm>
            <a:custGeom>
              <a:avLst/>
              <a:gdLst>
                <a:gd name="T0" fmla="*/ 66 w 83"/>
                <a:gd name="T1" fmla="*/ 34 h 44"/>
                <a:gd name="T2" fmla="*/ 83 w 83"/>
                <a:gd name="T3" fmla="*/ 17 h 44"/>
                <a:gd name="T4" fmla="*/ 66 w 83"/>
                <a:gd name="T5" fmla="*/ 0 h 44"/>
                <a:gd name="T6" fmla="*/ 48 w 83"/>
                <a:gd name="T7" fmla="*/ 17 h 44"/>
                <a:gd name="T8" fmla="*/ 48 w 83"/>
                <a:gd name="T9" fmla="*/ 18 h 44"/>
                <a:gd name="T10" fmla="*/ 0 w 83"/>
                <a:gd name="T11" fmla="*/ 37 h 44"/>
                <a:gd name="T12" fmla="*/ 3 w 83"/>
                <a:gd name="T13" fmla="*/ 44 h 44"/>
                <a:gd name="T14" fmla="*/ 51 w 83"/>
                <a:gd name="T15" fmla="*/ 26 h 44"/>
                <a:gd name="T16" fmla="*/ 66 w 83"/>
                <a:gd name="T17" fmla="*/ 34 h 44"/>
                <a:gd name="T18" fmla="*/ 66 w 83"/>
                <a:gd name="T19" fmla="*/ 8 h 44"/>
                <a:gd name="T20" fmla="*/ 75 w 83"/>
                <a:gd name="T21" fmla="*/ 17 h 44"/>
                <a:gd name="T22" fmla="*/ 66 w 83"/>
                <a:gd name="T23" fmla="*/ 26 h 44"/>
                <a:gd name="T24" fmla="*/ 56 w 83"/>
                <a:gd name="T25" fmla="*/ 17 h 44"/>
                <a:gd name="T26" fmla="*/ 66 w 83"/>
                <a:gd name="T2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44">
                  <a:moveTo>
                    <a:pt x="66" y="34"/>
                  </a:moveTo>
                  <a:cubicBezTo>
                    <a:pt x="75" y="34"/>
                    <a:pt x="83" y="27"/>
                    <a:pt x="83" y="17"/>
                  </a:cubicBezTo>
                  <a:cubicBezTo>
                    <a:pt x="83" y="7"/>
                    <a:pt x="75" y="0"/>
                    <a:pt x="66" y="0"/>
                  </a:cubicBezTo>
                  <a:cubicBezTo>
                    <a:pt x="56" y="0"/>
                    <a:pt x="48" y="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9"/>
                    <a:pt x="2" y="42"/>
                    <a:pt x="3" y="44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4" y="31"/>
                    <a:pt x="59" y="34"/>
                    <a:pt x="66" y="34"/>
                  </a:cubicBezTo>
                  <a:close/>
                  <a:moveTo>
                    <a:pt x="66" y="8"/>
                  </a:moveTo>
                  <a:cubicBezTo>
                    <a:pt x="71" y="8"/>
                    <a:pt x="75" y="12"/>
                    <a:pt x="75" y="17"/>
                  </a:cubicBezTo>
                  <a:cubicBezTo>
                    <a:pt x="75" y="22"/>
                    <a:pt x="71" y="26"/>
                    <a:pt x="66" y="26"/>
                  </a:cubicBezTo>
                  <a:cubicBezTo>
                    <a:pt x="60" y="26"/>
                    <a:pt x="56" y="22"/>
                    <a:pt x="56" y="17"/>
                  </a:cubicBezTo>
                  <a:cubicBezTo>
                    <a:pt x="56" y="12"/>
                    <a:pt x="60" y="8"/>
                    <a:pt x="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4070" y="2382"/>
              <a:ext cx="212" cy="245"/>
            </a:xfrm>
            <a:custGeom>
              <a:avLst/>
              <a:gdLst>
                <a:gd name="T0" fmla="*/ 91 w 109"/>
                <a:gd name="T1" fmla="*/ 91 h 125"/>
                <a:gd name="T2" fmla="*/ 84 w 109"/>
                <a:gd name="T3" fmla="*/ 92 h 125"/>
                <a:gd name="T4" fmla="*/ 6 w 109"/>
                <a:gd name="T5" fmla="*/ 0 h 125"/>
                <a:gd name="T6" fmla="*/ 0 w 109"/>
                <a:gd name="T7" fmla="*/ 6 h 125"/>
                <a:gd name="T8" fmla="*/ 77 w 109"/>
                <a:gd name="T9" fmla="*/ 98 h 125"/>
                <a:gd name="T10" fmla="*/ 74 w 109"/>
                <a:gd name="T11" fmla="*/ 108 h 125"/>
                <a:gd name="T12" fmla="*/ 91 w 109"/>
                <a:gd name="T13" fmla="*/ 125 h 125"/>
                <a:gd name="T14" fmla="*/ 109 w 109"/>
                <a:gd name="T15" fmla="*/ 108 h 125"/>
                <a:gd name="T16" fmla="*/ 91 w 109"/>
                <a:gd name="T17" fmla="*/ 91 h 125"/>
                <a:gd name="T18" fmla="*/ 91 w 109"/>
                <a:gd name="T19" fmla="*/ 117 h 125"/>
                <a:gd name="T20" fmla="*/ 82 w 109"/>
                <a:gd name="T21" fmla="*/ 108 h 125"/>
                <a:gd name="T22" fmla="*/ 91 w 109"/>
                <a:gd name="T23" fmla="*/ 99 h 125"/>
                <a:gd name="T24" fmla="*/ 101 w 109"/>
                <a:gd name="T25" fmla="*/ 108 h 125"/>
                <a:gd name="T26" fmla="*/ 91 w 109"/>
                <a:gd name="T27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5">
                  <a:moveTo>
                    <a:pt x="91" y="91"/>
                  </a:moveTo>
                  <a:cubicBezTo>
                    <a:pt x="88" y="91"/>
                    <a:pt x="86" y="91"/>
                    <a:pt x="84" y="9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5" y="100"/>
                    <a:pt x="74" y="104"/>
                    <a:pt x="74" y="108"/>
                  </a:cubicBezTo>
                  <a:cubicBezTo>
                    <a:pt x="74" y="118"/>
                    <a:pt x="82" y="125"/>
                    <a:pt x="91" y="125"/>
                  </a:cubicBezTo>
                  <a:cubicBezTo>
                    <a:pt x="101" y="125"/>
                    <a:pt x="109" y="118"/>
                    <a:pt x="109" y="108"/>
                  </a:cubicBezTo>
                  <a:cubicBezTo>
                    <a:pt x="109" y="98"/>
                    <a:pt x="101" y="91"/>
                    <a:pt x="91" y="91"/>
                  </a:cubicBezTo>
                  <a:close/>
                  <a:moveTo>
                    <a:pt x="91" y="117"/>
                  </a:moveTo>
                  <a:cubicBezTo>
                    <a:pt x="86" y="117"/>
                    <a:pt x="82" y="113"/>
                    <a:pt x="82" y="108"/>
                  </a:cubicBezTo>
                  <a:cubicBezTo>
                    <a:pt x="82" y="103"/>
                    <a:pt x="86" y="99"/>
                    <a:pt x="91" y="99"/>
                  </a:cubicBezTo>
                  <a:cubicBezTo>
                    <a:pt x="96" y="99"/>
                    <a:pt x="101" y="103"/>
                    <a:pt x="101" y="108"/>
                  </a:cubicBezTo>
                  <a:cubicBezTo>
                    <a:pt x="101" y="113"/>
                    <a:pt x="96" y="117"/>
                    <a:pt x="91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3630" y="2378"/>
              <a:ext cx="159" cy="180"/>
            </a:xfrm>
            <a:custGeom>
              <a:avLst/>
              <a:gdLst>
                <a:gd name="T0" fmla="*/ 82 w 82"/>
                <a:gd name="T1" fmla="*/ 6 h 92"/>
                <a:gd name="T2" fmla="*/ 76 w 82"/>
                <a:gd name="T3" fmla="*/ 0 h 92"/>
                <a:gd name="T4" fmla="*/ 24 w 82"/>
                <a:gd name="T5" fmla="*/ 59 h 92"/>
                <a:gd name="T6" fmla="*/ 17 w 82"/>
                <a:gd name="T7" fmla="*/ 57 h 92"/>
                <a:gd name="T8" fmla="*/ 0 w 82"/>
                <a:gd name="T9" fmla="*/ 74 h 92"/>
                <a:gd name="T10" fmla="*/ 17 w 82"/>
                <a:gd name="T11" fmla="*/ 92 h 92"/>
                <a:gd name="T12" fmla="*/ 34 w 82"/>
                <a:gd name="T13" fmla="*/ 74 h 92"/>
                <a:gd name="T14" fmla="*/ 31 w 82"/>
                <a:gd name="T15" fmla="*/ 63 h 92"/>
                <a:gd name="T16" fmla="*/ 82 w 82"/>
                <a:gd name="T17" fmla="*/ 6 h 92"/>
                <a:gd name="T18" fmla="*/ 17 w 82"/>
                <a:gd name="T19" fmla="*/ 84 h 92"/>
                <a:gd name="T20" fmla="*/ 8 w 82"/>
                <a:gd name="T21" fmla="*/ 74 h 92"/>
                <a:gd name="T22" fmla="*/ 17 w 82"/>
                <a:gd name="T23" fmla="*/ 65 h 92"/>
                <a:gd name="T24" fmla="*/ 26 w 82"/>
                <a:gd name="T25" fmla="*/ 74 h 92"/>
                <a:gd name="T26" fmla="*/ 17 w 82"/>
                <a:gd name="T2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92">
                  <a:moveTo>
                    <a:pt x="82" y="6"/>
                  </a:moveTo>
                  <a:cubicBezTo>
                    <a:pt x="80" y="4"/>
                    <a:pt x="78" y="2"/>
                    <a:pt x="76" y="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2" y="58"/>
                    <a:pt x="20" y="57"/>
                    <a:pt x="17" y="57"/>
                  </a:cubicBezTo>
                  <a:cubicBezTo>
                    <a:pt x="8" y="57"/>
                    <a:pt x="0" y="65"/>
                    <a:pt x="0" y="74"/>
                  </a:cubicBezTo>
                  <a:cubicBezTo>
                    <a:pt x="0" y="84"/>
                    <a:pt x="8" y="92"/>
                    <a:pt x="17" y="92"/>
                  </a:cubicBezTo>
                  <a:cubicBezTo>
                    <a:pt x="27" y="92"/>
                    <a:pt x="34" y="84"/>
                    <a:pt x="34" y="74"/>
                  </a:cubicBezTo>
                  <a:cubicBezTo>
                    <a:pt x="34" y="70"/>
                    <a:pt x="33" y="66"/>
                    <a:pt x="31" y="63"/>
                  </a:cubicBezTo>
                  <a:lnTo>
                    <a:pt x="82" y="6"/>
                  </a:lnTo>
                  <a:close/>
                  <a:moveTo>
                    <a:pt x="17" y="84"/>
                  </a:moveTo>
                  <a:cubicBezTo>
                    <a:pt x="12" y="84"/>
                    <a:pt x="8" y="79"/>
                    <a:pt x="8" y="74"/>
                  </a:cubicBezTo>
                  <a:cubicBezTo>
                    <a:pt x="8" y="69"/>
                    <a:pt x="12" y="65"/>
                    <a:pt x="17" y="65"/>
                  </a:cubicBezTo>
                  <a:cubicBezTo>
                    <a:pt x="22" y="65"/>
                    <a:pt x="26" y="69"/>
                    <a:pt x="26" y="74"/>
                  </a:cubicBezTo>
                  <a:cubicBezTo>
                    <a:pt x="26" y="79"/>
                    <a:pt x="22" y="84"/>
                    <a:pt x="17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4152" y="2242"/>
              <a:ext cx="265" cy="83"/>
            </a:xfrm>
            <a:custGeom>
              <a:avLst/>
              <a:gdLst>
                <a:gd name="T0" fmla="*/ 119 w 136"/>
                <a:gd name="T1" fmla="*/ 7 h 42"/>
                <a:gd name="T2" fmla="*/ 103 w 136"/>
                <a:gd name="T3" fmla="*/ 17 h 42"/>
                <a:gd name="T4" fmla="*/ 1 w 136"/>
                <a:gd name="T5" fmla="*/ 0 h 42"/>
                <a:gd name="T6" fmla="*/ 0 w 136"/>
                <a:gd name="T7" fmla="*/ 8 h 42"/>
                <a:gd name="T8" fmla="*/ 102 w 136"/>
                <a:gd name="T9" fmla="*/ 25 h 42"/>
                <a:gd name="T10" fmla="*/ 119 w 136"/>
                <a:gd name="T11" fmla="*/ 42 h 42"/>
                <a:gd name="T12" fmla="*/ 136 w 136"/>
                <a:gd name="T13" fmla="*/ 24 h 42"/>
                <a:gd name="T14" fmla="*/ 119 w 136"/>
                <a:gd name="T15" fmla="*/ 7 h 42"/>
                <a:gd name="T16" fmla="*/ 119 w 136"/>
                <a:gd name="T17" fmla="*/ 34 h 42"/>
                <a:gd name="T18" fmla="*/ 109 w 136"/>
                <a:gd name="T19" fmla="*/ 24 h 42"/>
                <a:gd name="T20" fmla="*/ 119 w 136"/>
                <a:gd name="T21" fmla="*/ 15 h 42"/>
                <a:gd name="T22" fmla="*/ 128 w 136"/>
                <a:gd name="T23" fmla="*/ 24 h 42"/>
                <a:gd name="T24" fmla="*/ 119 w 136"/>
                <a:gd name="T2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42">
                  <a:moveTo>
                    <a:pt x="119" y="7"/>
                  </a:moveTo>
                  <a:cubicBezTo>
                    <a:pt x="112" y="7"/>
                    <a:pt x="106" y="11"/>
                    <a:pt x="103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0" y="6"/>
                    <a:pt x="0" y="8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2" y="34"/>
                    <a:pt x="109" y="42"/>
                    <a:pt x="119" y="42"/>
                  </a:cubicBezTo>
                  <a:cubicBezTo>
                    <a:pt x="128" y="42"/>
                    <a:pt x="136" y="34"/>
                    <a:pt x="136" y="24"/>
                  </a:cubicBezTo>
                  <a:cubicBezTo>
                    <a:pt x="136" y="15"/>
                    <a:pt x="128" y="7"/>
                    <a:pt x="119" y="7"/>
                  </a:cubicBezTo>
                  <a:close/>
                  <a:moveTo>
                    <a:pt x="119" y="34"/>
                  </a:moveTo>
                  <a:cubicBezTo>
                    <a:pt x="114" y="34"/>
                    <a:pt x="109" y="29"/>
                    <a:pt x="109" y="24"/>
                  </a:cubicBezTo>
                  <a:cubicBezTo>
                    <a:pt x="109" y="19"/>
                    <a:pt x="114" y="15"/>
                    <a:pt x="119" y="15"/>
                  </a:cubicBezTo>
                  <a:cubicBezTo>
                    <a:pt x="124" y="15"/>
                    <a:pt x="128" y="19"/>
                    <a:pt x="128" y="24"/>
                  </a:cubicBezTo>
                  <a:cubicBezTo>
                    <a:pt x="128" y="29"/>
                    <a:pt x="124" y="34"/>
                    <a:pt x="1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4097" y="1855"/>
              <a:ext cx="242" cy="220"/>
            </a:xfrm>
            <a:custGeom>
              <a:avLst/>
              <a:gdLst>
                <a:gd name="T0" fmla="*/ 0 w 124"/>
                <a:gd name="T1" fmla="*/ 105 h 112"/>
                <a:gd name="T2" fmla="*/ 5 w 124"/>
                <a:gd name="T3" fmla="*/ 112 h 112"/>
                <a:gd name="T4" fmla="*/ 98 w 124"/>
                <a:gd name="T5" fmla="*/ 32 h 112"/>
                <a:gd name="T6" fmla="*/ 107 w 124"/>
                <a:gd name="T7" fmla="*/ 35 h 112"/>
                <a:gd name="T8" fmla="*/ 124 w 124"/>
                <a:gd name="T9" fmla="*/ 18 h 112"/>
                <a:gd name="T10" fmla="*/ 107 w 124"/>
                <a:gd name="T11" fmla="*/ 0 h 112"/>
                <a:gd name="T12" fmla="*/ 90 w 124"/>
                <a:gd name="T13" fmla="*/ 18 h 112"/>
                <a:gd name="T14" fmla="*/ 92 w 124"/>
                <a:gd name="T15" fmla="*/ 27 h 112"/>
                <a:gd name="T16" fmla="*/ 0 w 124"/>
                <a:gd name="T17" fmla="*/ 105 h 112"/>
                <a:gd name="T18" fmla="*/ 107 w 124"/>
                <a:gd name="T19" fmla="*/ 8 h 112"/>
                <a:gd name="T20" fmla="*/ 116 w 124"/>
                <a:gd name="T21" fmla="*/ 18 h 112"/>
                <a:gd name="T22" fmla="*/ 107 w 124"/>
                <a:gd name="T23" fmla="*/ 27 h 112"/>
                <a:gd name="T24" fmla="*/ 98 w 124"/>
                <a:gd name="T25" fmla="*/ 18 h 112"/>
                <a:gd name="T26" fmla="*/ 107 w 124"/>
                <a:gd name="T27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12">
                  <a:moveTo>
                    <a:pt x="0" y="105"/>
                  </a:moveTo>
                  <a:cubicBezTo>
                    <a:pt x="2" y="107"/>
                    <a:pt x="3" y="109"/>
                    <a:pt x="5" y="11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101" y="34"/>
                    <a:pt x="104" y="35"/>
                    <a:pt x="107" y="35"/>
                  </a:cubicBezTo>
                  <a:cubicBezTo>
                    <a:pt x="117" y="35"/>
                    <a:pt x="124" y="27"/>
                    <a:pt x="124" y="18"/>
                  </a:cubicBezTo>
                  <a:cubicBezTo>
                    <a:pt x="124" y="8"/>
                    <a:pt x="117" y="0"/>
                    <a:pt x="107" y="0"/>
                  </a:cubicBezTo>
                  <a:cubicBezTo>
                    <a:pt x="97" y="0"/>
                    <a:pt x="90" y="8"/>
                    <a:pt x="90" y="18"/>
                  </a:cubicBezTo>
                  <a:cubicBezTo>
                    <a:pt x="90" y="21"/>
                    <a:pt x="91" y="24"/>
                    <a:pt x="92" y="27"/>
                  </a:cubicBezTo>
                  <a:lnTo>
                    <a:pt x="0" y="105"/>
                  </a:lnTo>
                  <a:close/>
                  <a:moveTo>
                    <a:pt x="107" y="8"/>
                  </a:moveTo>
                  <a:cubicBezTo>
                    <a:pt x="112" y="8"/>
                    <a:pt x="116" y="12"/>
                    <a:pt x="116" y="18"/>
                  </a:cubicBezTo>
                  <a:cubicBezTo>
                    <a:pt x="116" y="23"/>
                    <a:pt x="112" y="27"/>
                    <a:pt x="107" y="27"/>
                  </a:cubicBezTo>
                  <a:cubicBezTo>
                    <a:pt x="102" y="27"/>
                    <a:pt x="98" y="23"/>
                    <a:pt x="98" y="18"/>
                  </a:cubicBezTo>
                  <a:cubicBezTo>
                    <a:pt x="98" y="12"/>
                    <a:pt x="102" y="8"/>
                    <a:pt x="10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3591" y="1995"/>
              <a:ext cx="152" cy="112"/>
            </a:xfrm>
            <a:custGeom>
              <a:avLst/>
              <a:gdLst>
                <a:gd name="T0" fmla="*/ 18 w 78"/>
                <a:gd name="T1" fmla="*/ 35 h 57"/>
                <a:gd name="T2" fmla="*/ 30 w 78"/>
                <a:gd name="T3" fmla="*/ 30 h 57"/>
                <a:gd name="T4" fmla="*/ 74 w 78"/>
                <a:gd name="T5" fmla="*/ 57 h 57"/>
                <a:gd name="T6" fmla="*/ 78 w 78"/>
                <a:gd name="T7" fmla="*/ 50 h 57"/>
                <a:gd name="T8" fmla="*/ 34 w 78"/>
                <a:gd name="T9" fmla="*/ 23 h 57"/>
                <a:gd name="T10" fmla="*/ 35 w 78"/>
                <a:gd name="T11" fmla="*/ 17 h 57"/>
                <a:gd name="T12" fmla="*/ 18 w 78"/>
                <a:gd name="T13" fmla="*/ 0 h 57"/>
                <a:gd name="T14" fmla="*/ 0 w 78"/>
                <a:gd name="T15" fmla="*/ 17 h 57"/>
                <a:gd name="T16" fmla="*/ 18 w 78"/>
                <a:gd name="T17" fmla="*/ 35 h 57"/>
                <a:gd name="T18" fmla="*/ 18 w 78"/>
                <a:gd name="T19" fmla="*/ 8 h 57"/>
                <a:gd name="T20" fmla="*/ 27 w 78"/>
                <a:gd name="T21" fmla="*/ 17 h 57"/>
                <a:gd name="T22" fmla="*/ 18 w 78"/>
                <a:gd name="T23" fmla="*/ 27 h 57"/>
                <a:gd name="T24" fmla="*/ 8 w 78"/>
                <a:gd name="T25" fmla="*/ 17 h 57"/>
                <a:gd name="T26" fmla="*/ 18 w 78"/>
                <a:gd name="T27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57">
                  <a:moveTo>
                    <a:pt x="18" y="35"/>
                  </a:moveTo>
                  <a:cubicBezTo>
                    <a:pt x="22" y="35"/>
                    <a:pt x="26" y="33"/>
                    <a:pt x="30" y="30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5" y="54"/>
                    <a:pt x="77" y="52"/>
                    <a:pt x="78" y="50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5" y="21"/>
                    <a:pt x="35" y="19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lose/>
                  <a:moveTo>
                    <a:pt x="18" y="8"/>
                  </a:moveTo>
                  <a:cubicBezTo>
                    <a:pt x="23" y="8"/>
                    <a:pt x="27" y="12"/>
                    <a:pt x="27" y="17"/>
                  </a:cubicBezTo>
                  <a:cubicBezTo>
                    <a:pt x="27" y="23"/>
                    <a:pt x="23" y="27"/>
                    <a:pt x="18" y="27"/>
                  </a:cubicBezTo>
                  <a:cubicBezTo>
                    <a:pt x="13" y="27"/>
                    <a:pt x="8" y="23"/>
                    <a:pt x="8" y="17"/>
                  </a:cubicBezTo>
                  <a:cubicBezTo>
                    <a:pt x="8" y="12"/>
                    <a:pt x="13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4033" y="1871"/>
              <a:ext cx="101" cy="149"/>
            </a:xfrm>
            <a:custGeom>
              <a:avLst/>
              <a:gdLst>
                <a:gd name="T0" fmla="*/ 0 w 52"/>
                <a:gd name="T1" fmla="*/ 72 h 76"/>
                <a:gd name="T2" fmla="*/ 7 w 52"/>
                <a:gd name="T3" fmla="*/ 76 h 76"/>
                <a:gd name="T4" fmla="*/ 30 w 52"/>
                <a:gd name="T5" fmla="*/ 34 h 76"/>
                <a:gd name="T6" fmla="*/ 34 w 52"/>
                <a:gd name="T7" fmla="*/ 35 h 76"/>
                <a:gd name="T8" fmla="*/ 52 w 52"/>
                <a:gd name="T9" fmla="*/ 18 h 76"/>
                <a:gd name="T10" fmla="*/ 34 w 52"/>
                <a:gd name="T11" fmla="*/ 0 h 76"/>
                <a:gd name="T12" fmla="*/ 17 w 52"/>
                <a:gd name="T13" fmla="*/ 18 h 76"/>
                <a:gd name="T14" fmla="*/ 23 w 52"/>
                <a:gd name="T15" fmla="*/ 31 h 76"/>
                <a:gd name="T16" fmla="*/ 0 w 52"/>
                <a:gd name="T17" fmla="*/ 72 h 76"/>
                <a:gd name="T18" fmla="*/ 34 w 52"/>
                <a:gd name="T19" fmla="*/ 8 h 76"/>
                <a:gd name="T20" fmla="*/ 44 w 52"/>
                <a:gd name="T21" fmla="*/ 18 h 76"/>
                <a:gd name="T22" fmla="*/ 34 w 52"/>
                <a:gd name="T23" fmla="*/ 27 h 76"/>
                <a:gd name="T24" fmla="*/ 25 w 52"/>
                <a:gd name="T25" fmla="*/ 18 h 76"/>
                <a:gd name="T26" fmla="*/ 34 w 52"/>
                <a:gd name="T27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6">
                  <a:moveTo>
                    <a:pt x="0" y="72"/>
                  </a:moveTo>
                  <a:cubicBezTo>
                    <a:pt x="2" y="74"/>
                    <a:pt x="5" y="75"/>
                    <a:pt x="7" y="7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3" y="35"/>
                    <a:pt x="34" y="35"/>
                  </a:cubicBezTo>
                  <a:cubicBezTo>
                    <a:pt x="44" y="35"/>
                    <a:pt x="52" y="27"/>
                    <a:pt x="52" y="18"/>
                  </a:cubicBezTo>
                  <a:cubicBezTo>
                    <a:pt x="52" y="8"/>
                    <a:pt x="44" y="0"/>
                    <a:pt x="34" y="0"/>
                  </a:cubicBezTo>
                  <a:cubicBezTo>
                    <a:pt x="25" y="0"/>
                    <a:pt x="17" y="8"/>
                    <a:pt x="17" y="18"/>
                  </a:cubicBezTo>
                  <a:cubicBezTo>
                    <a:pt x="17" y="23"/>
                    <a:pt x="19" y="27"/>
                    <a:pt x="23" y="31"/>
                  </a:cubicBezTo>
                  <a:lnTo>
                    <a:pt x="0" y="72"/>
                  </a:lnTo>
                  <a:close/>
                  <a:moveTo>
                    <a:pt x="34" y="8"/>
                  </a:moveTo>
                  <a:cubicBezTo>
                    <a:pt x="39" y="8"/>
                    <a:pt x="44" y="13"/>
                    <a:pt x="44" y="18"/>
                  </a:cubicBezTo>
                  <a:cubicBezTo>
                    <a:pt x="44" y="23"/>
                    <a:pt x="39" y="27"/>
                    <a:pt x="34" y="27"/>
                  </a:cubicBezTo>
                  <a:cubicBezTo>
                    <a:pt x="29" y="27"/>
                    <a:pt x="25" y="23"/>
                    <a:pt x="25" y="18"/>
                  </a:cubicBezTo>
                  <a:cubicBezTo>
                    <a:pt x="25" y="13"/>
                    <a:pt x="29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3817" y="2435"/>
              <a:ext cx="83" cy="265"/>
            </a:xfrm>
            <a:custGeom>
              <a:avLst/>
              <a:gdLst>
                <a:gd name="T0" fmla="*/ 25 w 43"/>
                <a:gd name="T1" fmla="*/ 102 h 135"/>
                <a:gd name="T2" fmla="*/ 43 w 43"/>
                <a:gd name="T3" fmla="*/ 2 h 135"/>
                <a:gd name="T4" fmla="*/ 35 w 43"/>
                <a:gd name="T5" fmla="*/ 0 h 135"/>
                <a:gd name="T6" fmla="*/ 17 w 43"/>
                <a:gd name="T7" fmla="*/ 100 h 135"/>
                <a:gd name="T8" fmla="*/ 17 w 43"/>
                <a:gd name="T9" fmla="*/ 100 h 135"/>
                <a:gd name="T10" fmla="*/ 0 w 43"/>
                <a:gd name="T11" fmla="*/ 117 h 135"/>
                <a:gd name="T12" fmla="*/ 17 w 43"/>
                <a:gd name="T13" fmla="*/ 135 h 135"/>
                <a:gd name="T14" fmla="*/ 34 w 43"/>
                <a:gd name="T15" fmla="*/ 117 h 135"/>
                <a:gd name="T16" fmla="*/ 25 w 43"/>
                <a:gd name="T17" fmla="*/ 102 h 135"/>
                <a:gd name="T18" fmla="*/ 17 w 43"/>
                <a:gd name="T19" fmla="*/ 127 h 135"/>
                <a:gd name="T20" fmla="*/ 8 w 43"/>
                <a:gd name="T21" fmla="*/ 117 h 135"/>
                <a:gd name="T22" fmla="*/ 17 w 43"/>
                <a:gd name="T23" fmla="*/ 108 h 135"/>
                <a:gd name="T24" fmla="*/ 26 w 43"/>
                <a:gd name="T25" fmla="*/ 117 h 135"/>
                <a:gd name="T26" fmla="*/ 17 w 43"/>
                <a:gd name="T27" fmla="*/ 12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135">
                  <a:moveTo>
                    <a:pt x="25" y="102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0" y="1"/>
                    <a:pt x="37" y="1"/>
                    <a:pt x="35" y="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7" y="100"/>
                    <a:pt x="0" y="108"/>
                    <a:pt x="0" y="117"/>
                  </a:cubicBezTo>
                  <a:cubicBezTo>
                    <a:pt x="0" y="127"/>
                    <a:pt x="7" y="135"/>
                    <a:pt x="17" y="135"/>
                  </a:cubicBezTo>
                  <a:cubicBezTo>
                    <a:pt x="27" y="135"/>
                    <a:pt x="34" y="127"/>
                    <a:pt x="34" y="117"/>
                  </a:cubicBezTo>
                  <a:cubicBezTo>
                    <a:pt x="34" y="111"/>
                    <a:pt x="30" y="105"/>
                    <a:pt x="25" y="102"/>
                  </a:cubicBezTo>
                  <a:close/>
                  <a:moveTo>
                    <a:pt x="17" y="127"/>
                  </a:moveTo>
                  <a:cubicBezTo>
                    <a:pt x="12" y="127"/>
                    <a:pt x="8" y="122"/>
                    <a:pt x="8" y="117"/>
                  </a:cubicBezTo>
                  <a:cubicBezTo>
                    <a:pt x="8" y="112"/>
                    <a:pt x="12" y="108"/>
                    <a:pt x="17" y="108"/>
                  </a:cubicBezTo>
                  <a:cubicBezTo>
                    <a:pt x="22" y="108"/>
                    <a:pt x="26" y="112"/>
                    <a:pt x="26" y="117"/>
                  </a:cubicBezTo>
                  <a:cubicBezTo>
                    <a:pt x="26" y="122"/>
                    <a:pt x="22" y="127"/>
                    <a:pt x="1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 noEditPoints="1"/>
            </p:cNvSpPr>
            <p:nvPr/>
          </p:nvSpPr>
          <p:spPr bwMode="auto">
            <a:xfrm>
              <a:off x="3772" y="1838"/>
              <a:ext cx="89" cy="169"/>
            </a:xfrm>
            <a:custGeom>
              <a:avLst/>
              <a:gdLst>
                <a:gd name="T0" fmla="*/ 17 w 46"/>
                <a:gd name="T1" fmla="*/ 35 h 86"/>
                <a:gd name="T2" fmla="*/ 20 w 46"/>
                <a:gd name="T3" fmla="*/ 35 h 86"/>
                <a:gd name="T4" fmla="*/ 38 w 46"/>
                <a:gd name="T5" fmla="*/ 86 h 86"/>
                <a:gd name="T6" fmla="*/ 46 w 46"/>
                <a:gd name="T7" fmla="*/ 83 h 86"/>
                <a:gd name="T8" fmla="*/ 27 w 46"/>
                <a:gd name="T9" fmla="*/ 32 h 86"/>
                <a:gd name="T10" fmla="*/ 34 w 46"/>
                <a:gd name="T11" fmla="*/ 18 h 86"/>
                <a:gd name="T12" fmla="*/ 17 w 46"/>
                <a:gd name="T13" fmla="*/ 0 h 86"/>
                <a:gd name="T14" fmla="*/ 0 w 46"/>
                <a:gd name="T15" fmla="*/ 18 h 86"/>
                <a:gd name="T16" fmla="*/ 17 w 46"/>
                <a:gd name="T17" fmla="*/ 35 h 86"/>
                <a:gd name="T18" fmla="*/ 17 w 46"/>
                <a:gd name="T19" fmla="*/ 8 h 86"/>
                <a:gd name="T20" fmla="*/ 26 w 46"/>
                <a:gd name="T21" fmla="*/ 18 h 86"/>
                <a:gd name="T22" fmla="*/ 17 w 46"/>
                <a:gd name="T23" fmla="*/ 27 h 86"/>
                <a:gd name="T24" fmla="*/ 8 w 46"/>
                <a:gd name="T25" fmla="*/ 18 h 86"/>
                <a:gd name="T26" fmla="*/ 17 w 46"/>
                <a:gd name="T27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86">
                  <a:moveTo>
                    <a:pt x="17" y="35"/>
                  </a:moveTo>
                  <a:cubicBezTo>
                    <a:pt x="18" y="35"/>
                    <a:pt x="19" y="35"/>
                    <a:pt x="20" y="35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41" y="84"/>
                    <a:pt x="43" y="84"/>
                    <a:pt x="46" y="8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9"/>
                    <a:pt x="34" y="24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lose/>
                  <a:moveTo>
                    <a:pt x="17" y="8"/>
                  </a:moveTo>
                  <a:cubicBezTo>
                    <a:pt x="22" y="8"/>
                    <a:pt x="26" y="13"/>
                    <a:pt x="26" y="18"/>
                  </a:cubicBezTo>
                  <a:cubicBezTo>
                    <a:pt x="26" y="23"/>
                    <a:pt x="22" y="27"/>
                    <a:pt x="17" y="27"/>
                  </a:cubicBezTo>
                  <a:cubicBezTo>
                    <a:pt x="12" y="27"/>
                    <a:pt x="8" y="23"/>
                    <a:pt x="8" y="18"/>
                  </a:cubicBezTo>
                  <a:cubicBezTo>
                    <a:pt x="8" y="13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3645" y="1745"/>
              <a:ext cx="179" cy="279"/>
            </a:xfrm>
            <a:custGeom>
              <a:avLst/>
              <a:gdLst>
                <a:gd name="T0" fmla="*/ 17 w 92"/>
                <a:gd name="T1" fmla="*/ 35 h 142"/>
                <a:gd name="T2" fmla="*/ 21 w 92"/>
                <a:gd name="T3" fmla="*/ 34 h 142"/>
                <a:gd name="T4" fmla="*/ 85 w 92"/>
                <a:gd name="T5" fmla="*/ 142 h 142"/>
                <a:gd name="T6" fmla="*/ 92 w 92"/>
                <a:gd name="T7" fmla="*/ 138 h 142"/>
                <a:gd name="T8" fmla="*/ 28 w 92"/>
                <a:gd name="T9" fmla="*/ 31 h 142"/>
                <a:gd name="T10" fmla="*/ 34 w 92"/>
                <a:gd name="T11" fmla="*/ 17 h 142"/>
                <a:gd name="T12" fmla="*/ 17 w 92"/>
                <a:gd name="T13" fmla="*/ 0 h 142"/>
                <a:gd name="T14" fmla="*/ 0 w 92"/>
                <a:gd name="T15" fmla="*/ 17 h 142"/>
                <a:gd name="T16" fmla="*/ 17 w 92"/>
                <a:gd name="T17" fmla="*/ 35 h 142"/>
                <a:gd name="T18" fmla="*/ 17 w 92"/>
                <a:gd name="T19" fmla="*/ 8 h 142"/>
                <a:gd name="T20" fmla="*/ 26 w 92"/>
                <a:gd name="T21" fmla="*/ 17 h 142"/>
                <a:gd name="T22" fmla="*/ 17 w 92"/>
                <a:gd name="T23" fmla="*/ 27 h 142"/>
                <a:gd name="T24" fmla="*/ 8 w 92"/>
                <a:gd name="T25" fmla="*/ 17 h 142"/>
                <a:gd name="T26" fmla="*/ 17 w 92"/>
                <a:gd name="T2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42">
                  <a:moveTo>
                    <a:pt x="17" y="35"/>
                  </a:moveTo>
                  <a:cubicBezTo>
                    <a:pt x="18" y="35"/>
                    <a:pt x="19" y="34"/>
                    <a:pt x="21" y="34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7" y="141"/>
                    <a:pt x="89" y="139"/>
                    <a:pt x="92" y="13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2" y="27"/>
                    <a:pt x="34" y="23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7"/>
                    <a:pt x="17" y="27"/>
                  </a:cubicBezTo>
                  <a:cubicBezTo>
                    <a:pt x="12" y="27"/>
                    <a:pt x="8" y="22"/>
                    <a:pt x="8" y="17"/>
                  </a:cubicBezTo>
                  <a:cubicBezTo>
                    <a:pt x="8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3417" y="2181"/>
              <a:ext cx="290" cy="67"/>
            </a:xfrm>
            <a:custGeom>
              <a:avLst/>
              <a:gdLst>
                <a:gd name="T0" fmla="*/ 149 w 149"/>
                <a:gd name="T1" fmla="*/ 17 h 34"/>
                <a:gd name="T2" fmla="*/ 149 w 149"/>
                <a:gd name="T3" fmla="*/ 13 h 34"/>
                <a:gd name="T4" fmla="*/ 35 w 149"/>
                <a:gd name="T5" fmla="*/ 13 h 34"/>
                <a:gd name="T6" fmla="*/ 18 w 149"/>
                <a:gd name="T7" fmla="*/ 0 h 34"/>
                <a:gd name="T8" fmla="*/ 0 w 149"/>
                <a:gd name="T9" fmla="*/ 17 h 34"/>
                <a:gd name="T10" fmla="*/ 18 w 149"/>
                <a:gd name="T11" fmla="*/ 34 h 34"/>
                <a:gd name="T12" fmla="*/ 35 w 149"/>
                <a:gd name="T13" fmla="*/ 21 h 34"/>
                <a:gd name="T14" fmla="*/ 149 w 149"/>
                <a:gd name="T15" fmla="*/ 21 h 34"/>
                <a:gd name="T16" fmla="*/ 149 w 149"/>
                <a:gd name="T17" fmla="*/ 17 h 34"/>
                <a:gd name="T18" fmla="*/ 18 w 149"/>
                <a:gd name="T19" fmla="*/ 26 h 34"/>
                <a:gd name="T20" fmla="*/ 8 w 149"/>
                <a:gd name="T21" fmla="*/ 17 h 34"/>
                <a:gd name="T22" fmla="*/ 18 w 149"/>
                <a:gd name="T23" fmla="*/ 8 h 34"/>
                <a:gd name="T24" fmla="*/ 27 w 149"/>
                <a:gd name="T25" fmla="*/ 17 h 34"/>
                <a:gd name="T26" fmla="*/ 18 w 149"/>
                <a:gd name="T27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34">
                  <a:moveTo>
                    <a:pt x="149" y="17"/>
                  </a:moveTo>
                  <a:cubicBezTo>
                    <a:pt x="149" y="16"/>
                    <a:pt x="149" y="14"/>
                    <a:pt x="149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6" y="34"/>
                    <a:pt x="33" y="29"/>
                    <a:pt x="35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0"/>
                    <a:pt x="149" y="18"/>
                    <a:pt x="149" y="17"/>
                  </a:cubicBezTo>
                  <a:close/>
                  <a:moveTo>
                    <a:pt x="18" y="26"/>
                  </a:moveTo>
                  <a:cubicBezTo>
                    <a:pt x="13" y="26"/>
                    <a:pt x="8" y="22"/>
                    <a:pt x="8" y="17"/>
                  </a:cubicBezTo>
                  <a:cubicBezTo>
                    <a:pt x="8" y="12"/>
                    <a:pt x="13" y="8"/>
                    <a:pt x="18" y="8"/>
                  </a:cubicBezTo>
                  <a:cubicBezTo>
                    <a:pt x="23" y="8"/>
                    <a:pt x="27" y="12"/>
                    <a:pt x="27" y="17"/>
                  </a:cubicBezTo>
                  <a:cubicBezTo>
                    <a:pt x="27" y="22"/>
                    <a:pt x="23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3965" y="2435"/>
              <a:ext cx="74" cy="204"/>
            </a:xfrm>
            <a:custGeom>
              <a:avLst/>
              <a:gdLst>
                <a:gd name="T0" fmla="*/ 21 w 38"/>
                <a:gd name="T1" fmla="*/ 69 h 104"/>
                <a:gd name="T2" fmla="*/ 8 w 38"/>
                <a:gd name="T3" fmla="*/ 0 h 104"/>
                <a:gd name="T4" fmla="*/ 0 w 38"/>
                <a:gd name="T5" fmla="*/ 2 h 104"/>
                <a:gd name="T6" fmla="*/ 13 w 38"/>
                <a:gd name="T7" fmla="*/ 71 h 104"/>
                <a:gd name="T8" fmla="*/ 3 w 38"/>
                <a:gd name="T9" fmla="*/ 86 h 104"/>
                <a:gd name="T10" fmla="*/ 20 w 38"/>
                <a:gd name="T11" fmla="*/ 104 h 104"/>
                <a:gd name="T12" fmla="*/ 38 w 38"/>
                <a:gd name="T13" fmla="*/ 86 h 104"/>
                <a:gd name="T14" fmla="*/ 21 w 38"/>
                <a:gd name="T15" fmla="*/ 69 h 104"/>
                <a:gd name="T16" fmla="*/ 20 w 38"/>
                <a:gd name="T17" fmla="*/ 96 h 104"/>
                <a:gd name="T18" fmla="*/ 11 w 38"/>
                <a:gd name="T19" fmla="*/ 86 h 104"/>
                <a:gd name="T20" fmla="*/ 20 w 38"/>
                <a:gd name="T21" fmla="*/ 77 h 104"/>
                <a:gd name="T22" fmla="*/ 30 w 38"/>
                <a:gd name="T23" fmla="*/ 86 h 104"/>
                <a:gd name="T24" fmla="*/ 20 w 38"/>
                <a:gd name="T25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104">
                  <a:moveTo>
                    <a:pt x="21" y="69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3" y="1"/>
                    <a:pt x="0" y="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7" y="73"/>
                    <a:pt x="3" y="79"/>
                    <a:pt x="3" y="86"/>
                  </a:cubicBezTo>
                  <a:cubicBezTo>
                    <a:pt x="3" y="96"/>
                    <a:pt x="11" y="104"/>
                    <a:pt x="20" y="104"/>
                  </a:cubicBezTo>
                  <a:cubicBezTo>
                    <a:pt x="30" y="104"/>
                    <a:pt x="38" y="96"/>
                    <a:pt x="38" y="86"/>
                  </a:cubicBezTo>
                  <a:cubicBezTo>
                    <a:pt x="38" y="77"/>
                    <a:pt x="30" y="69"/>
                    <a:pt x="21" y="69"/>
                  </a:cubicBezTo>
                  <a:close/>
                  <a:moveTo>
                    <a:pt x="20" y="96"/>
                  </a:moveTo>
                  <a:cubicBezTo>
                    <a:pt x="15" y="96"/>
                    <a:pt x="11" y="91"/>
                    <a:pt x="11" y="86"/>
                  </a:cubicBezTo>
                  <a:cubicBezTo>
                    <a:pt x="11" y="81"/>
                    <a:pt x="15" y="77"/>
                    <a:pt x="20" y="77"/>
                  </a:cubicBezTo>
                  <a:cubicBezTo>
                    <a:pt x="25" y="77"/>
                    <a:pt x="30" y="81"/>
                    <a:pt x="30" y="86"/>
                  </a:cubicBezTo>
                  <a:cubicBezTo>
                    <a:pt x="30" y="91"/>
                    <a:pt x="25" y="96"/>
                    <a:pt x="2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3961" y="1710"/>
              <a:ext cx="78" cy="283"/>
            </a:xfrm>
            <a:custGeom>
              <a:avLst/>
              <a:gdLst>
                <a:gd name="T0" fmla="*/ 18 w 40"/>
                <a:gd name="T1" fmla="*/ 34 h 144"/>
                <a:gd name="T2" fmla="*/ 0 w 40"/>
                <a:gd name="T3" fmla="*/ 143 h 144"/>
                <a:gd name="T4" fmla="*/ 8 w 40"/>
                <a:gd name="T5" fmla="*/ 144 h 144"/>
                <a:gd name="T6" fmla="*/ 26 w 40"/>
                <a:gd name="T7" fmla="*/ 34 h 144"/>
                <a:gd name="T8" fmla="*/ 40 w 40"/>
                <a:gd name="T9" fmla="*/ 17 h 144"/>
                <a:gd name="T10" fmla="*/ 23 w 40"/>
                <a:gd name="T11" fmla="*/ 0 h 144"/>
                <a:gd name="T12" fmla="*/ 6 w 40"/>
                <a:gd name="T13" fmla="*/ 17 h 144"/>
                <a:gd name="T14" fmla="*/ 18 w 40"/>
                <a:gd name="T15" fmla="*/ 34 h 144"/>
                <a:gd name="T16" fmla="*/ 23 w 40"/>
                <a:gd name="T17" fmla="*/ 8 h 144"/>
                <a:gd name="T18" fmla="*/ 32 w 40"/>
                <a:gd name="T19" fmla="*/ 17 h 144"/>
                <a:gd name="T20" fmla="*/ 23 w 40"/>
                <a:gd name="T21" fmla="*/ 27 h 144"/>
                <a:gd name="T22" fmla="*/ 14 w 40"/>
                <a:gd name="T23" fmla="*/ 17 h 144"/>
                <a:gd name="T24" fmla="*/ 23 w 40"/>
                <a:gd name="T25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44">
                  <a:moveTo>
                    <a:pt x="18" y="34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5" y="144"/>
                    <a:pt x="8" y="1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4" y="33"/>
                    <a:pt x="40" y="26"/>
                    <a:pt x="40" y="17"/>
                  </a:cubicBezTo>
                  <a:cubicBezTo>
                    <a:pt x="40" y="8"/>
                    <a:pt x="33" y="0"/>
                    <a:pt x="23" y="0"/>
                  </a:cubicBezTo>
                  <a:cubicBezTo>
                    <a:pt x="14" y="0"/>
                    <a:pt x="6" y="8"/>
                    <a:pt x="6" y="17"/>
                  </a:cubicBezTo>
                  <a:cubicBezTo>
                    <a:pt x="6" y="25"/>
                    <a:pt x="11" y="32"/>
                    <a:pt x="18" y="34"/>
                  </a:cubicBezTo>
                  <a:close/>
                  <a:moveTo>
                    <a:pt x="23" y="8"/>
                  </a:moveTo>
                  <a:cubicBezTo>
                    <a:pt x="28" y="8"/>
                    <a:pt x="32" y="12"/>
                    <a:pt x="32" y="17"/>
                  </a:cubicBezTo>
                  <a:cubicBezTo>
                    <a:pt x="32" y="23"/>
                    <a:pt x="28" y="27"/>
                    <a:pt x="23" y="27"/>
                  </a:cubicBezTo>
                  <a:cubicBezTo>
                    <a:pt x="18" y="27"/>
                    <a:pt x="14" y="23"/>
                    <a:pt x="14" y="17"/>
                  </a:cubicBezTo>
                  <a:cubicBezTo>
                    <a:pt x="14" y="12"/>
                    <a:pt x="18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339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 into intelligent action </a:t>
            </a:r>
            <a:br>
              <a:rPr lang="en-US" dirty="0"/>
            </a:br>
            <a:r>
              <a:rPr lang="en-US" dirty="0"/>
              <a:t>with Cortana Intelligence</a:t>
            </a:r>
            <a:endParaRPr lang="en-US" i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7800815" y="3196731"/>
            <a:ext cx="312606" cy="182485"/>
            <a:chOff x="-4411663" y="4275138"/>
            <a:chExt cx="312738" cy="182563"/>
          </a:xfrm>
          <a:solidFill>
            <a:srgbClr val="002050">
              <a:lumMod val="25000"/>
              <a:lumOff val="75000"/>
            </a:srgbClr>
          </a:solidFill>
        </p:grpSpPr>
        <p:sp>
          <p:nvSpPr>
            <p:cNvPr id="366" name="Freeform 9"/>
            <p:cNvSpPr>
              <a:spLocks/>
            </p:cNvSpPr>
            <p:nvPr/>
          </p:nvSpPr>
          <p:spPr bwMode="auto">
            <a:xfrm>
              <a:off x="-4411663" y="4352925"/>
              <a:ext cx="312738" cy="26988"/>
            </a:xfrm>
            <a:custGeom>
              <a:avLst/>
              <a:gdLst>
                <a:gd name="T0" fmla="*/ 377 w 394"/>
                <a:gd name="T1" fmla="*/ 33 h 33"/>
                <a:gd name="T2" fmla="*/ 16 w 394"/>
                <a:gd name="T3" fmla="*/ 33 h 33"/>
                <a:gd name="T4" fmla="*/ 16 w 394"/>
                <a:gd name="T5" fmla="*/ 33 h 33"/>
                <a:gd name="T6" fmla="*/ 10 w 394"/>
                <a:gd name="T7" fmla="*/ 32 h 33"/>
                <a:gd name="T8" fmla="*/ 4 w 394"/>
                <a:gd name="T9" fmla="*/ 28 h 33"/>
                <a:gd name="T10" fmla="*/ 1 w 394"/>
                <a:gd name="T11" fmla="*/ 23 h 33"/>
                <a:gd name="T12" fmla="*/ 0 w 394"/>
                <a:gd name="T13" fmla="*/ 17 h 33"/>
                <a:gd name="T14" fmla="*/ 0 w 394"/>
                <a:gd name="T15" fmla="*/ 17 h 33"/>
                <a:gd name="T16" fmla="*/ 1 w 394"/>
                <a:gd name="T17" fmla="*/ 10 h 33"/>
                <a:gd name="T18" fmla="*/ 4 w 394"/>
                <a:gd name="T19" fmla="*/ 6 h 33"/>
                <a:gd name="T20" fmla="*/ 10 w 394"/>
                <a:gd name="T21" fmla="*/ 1 h 33"/>
                <a:gd name="T22" fmla="*/ 16 w 394"/>
                <a:gd name="T23" fmla="*/ 0 h 33"/>
                <a:gd name="T24" fmla="*/ 377 w 394"/>
                <a:gd name="T25" fmla="*/ 0 h 33"/>
                <a:gd name="T26" fmla="*/ 377 w 394"/>
                <a:gd name="T27" fmla="*/ 0 h 33"/>
                <a:gd name="T28" fmla="*/ 383 w 394"/>
                <a:gd name="T29" fmla="*/ 1 h 33"/>
                <a:gd name="T30" fmla="*/ 389 w 394"/>
                <a:gd name="T31" fmla="*/ 6 h 33"/>
                <a:gd name="T32" fmla="*/ 392 w 394"/>
                <a:gd name="T33" fmla="*/ 10 h 33"/>
                <a:gd name="T34" fmla="*/ 394 w 394"/>
                <a:gd name="T35" fmla="*/ 17 h 33"/>
                <a:gd name="T36" fmla="*/ 394 w 394"/>
                <a:gd name="T37" fmla="*/ 17 h 33"/>
                <a:gd name="T38" fmla="*/ 392 w 394"/>
                <a:gd name="T39" fmla="*/ 23 h 33"/>
                <a:gd name="T40" fmla="*/ 389 w 394"/>
                <a:gd name="T41" fmla="*/ 28 h 33"/>
                <a:gd name="T42" fmla="*/ 383 w 394"/>
                <a:gd name="T43" fmla="*/ 32 h 33"/>
                <a:gd name="T44" fmla="*/ 377 w 394"/>
                <a:gd name="T45" fmla="*/ 33 h 33"/>
                <a:gd name="T46" fmla="*/ 377 w 394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4" h="33">
                  <a:moveTo>
                    <a:pt x="377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0"/>
                  </a:lnTo>
                  <a:lnTo>
                    <a:pt x="4" y="6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3" y="1"/>
                  </a:lnTo>
                  <a:lnTo>
                    <a:pt x="389" y="6"/>
                  </a:lnTo>
                  <a:lnTo>
                    <a:pt x="392" y="10"/>
                  </a:lnTo>
                  <a:lnTo>
                    <a:pt x="394" y="17"/>
                  </a:lnTo>
                  <a:lnTo>
                    <a:pt x="394" y="17"/>
                  </a:lnTo>
                  <a:lnTo>
                    <a:pt x="392" y="23"/>
                  </a:lnTo>
                  <a:lnTo>
                    <a:pt x="389" y="28"/>
                  </a:lnTo>
                  <a:lnTo>
                    <a:pt x="383" y="32"/>
                  </a:lnTo>
                  <a:lnTo>
                    <a:pt x="377" y="33"/>
                  </a:lnTo>
                  <a:lnTo>
                    <a:pt x="37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7" name="Freeform 10"/>
            <p:cNvSpPr>
              <a:spLocks/>
            </p:cNvSpPr>
            <p:nvPr/>
          </p:nvSpPr>
          <p:spPr bwMode="auto">
            <a:xfrm>
              <a:off x="-4198938" y="4275138"/>
              <a:ext cx="100013" cy="182563"/>
            </a:xfrm>
            <a:custGeom>
              <a:avLst/>
              <a:gdLst>
                <a:gd name="T0" fmla="*/ 18 w 127"/>
                <a:gd name="T1" fmla="*/ 231 h 231"/>
                <a:gd name="T2" fmla="*/ 18 w 127"/>
                <a:gd name="T3" fmla="*/ 231 h 231"/>
                <a:gd name="T4" fmla="*/ 10 w 127"/>
                <a:gd name="T5" fmla="*/ 231 h 231"/>
                <a:gd name="T6" fmla="*/ 6 w 127"/>
                <a:gd name="T7" fmla="*/ 226 h 231"/>
                <a:gd name="T8" fmla="*/ 6 w 127"/>
                <a:gd name="T9" fmla="*/ 226 h 231"/>
                <a:gd name="T10" fmla="*/ 2 w 127"/>
                <a:gd name="T11" fmla="*/ 221 h 231"/>
                <a:gd name="T12" fmla="*/ 0 w 127"/>
                <a:gd name="T13" fmla="*/ 215 h 231"/>
                <a:gd name="T14" fmla="*/ 2 w 127"/>
                <a:gd name="T15" fmla="*/ 209 h 231"/>
                <a:gd name="T16" fmla="*/ 6 w 127"/>
                <a:gd name="T17" fmla="*/ 203 h 231"/>
                <a:gd name="T18" fmla="*/ 94 w 127"/>
                <a:gd name="T19" fmla="*/ 115 h 231"/>
                <a:gd name="T20" fmla="*/ 6 w 127"/>
                <a:gd name="T21" fmla="*/ 28 h 231"/>
                <a:gd name="T22" fmla="*/ 6 w 127"/>
                <a:gd name="T23" fmla="*/ 28 h 231"/>
                <a:gd name="T24" fmla="*/ 2 w 127"/>
                <a:gd name="T25" fmla="*/ 22 h 231"/>
                <a:gd name="T26" fmla="*/ 0 w 127"/>
                <a:gd name="T27" fmla="*/ 16 h 231"/>
                <a:gd name="T28" fmla="*/ 2 w 127"/>
                <a:gd name="T29" fmla="*/ 11 h 231"/>
                <a:gd name="T30" fmla="*/ 6 w 127"/>
                <a:gd name="T31" fmla="*/ 5 h 231"/>
                <a:gd name="T32" fmla="*/ 6 w 127"/>
                <a:gd name="T33" fmla="*/ 5 h 231"/>
                <a:gd name="T34" fmla="*/ 10 w 127"/>
                <a:gd name="T35" fmla="*/ 2 h 231"/>
                <a:gd name="T36" fmla="*/ 18 w 127"/>
                <a:gd name="T37" fmla="*/ 0 h 231"/>
                <a:gd name="T38" fmla="*/ 24 w 127"/>
                <a:gd name="T39" fmla="*/ 2 h 231"/>
                <a:gd name="T40" fmla="*/ 30 w 127"/>
                <a:gd name="T41" fmla="*/ 5 h 231"/>
                <a:gd name="T42" fmla="*/ 118 w 127"/>
                <a:gd name="T43" fmla="*/ 93 h 231"/>
                <a:gd name="T44" fmla="*/ 118 w 127"/>
                <a:gd name="T45" fmla="*/ 93 h 231"/>
                <a:gd name="T46" fmla="*/ 122 w 127"/>
                <a:gd name="T47" fmla="*/ 99 h 231"/>
                <a:gd name="T48" fmla="*/ 125 w 127"/>
                <a:gd name="T49" fmla="*/ 103 h 231"/>
                <a:gd name="T50" fmla="*/ 127 w 127"/>
                <a:gd name="T51" fmla="*/ 109 h 231"/>
                <a:gd name="T52" fmla="*/ 127 w 127"/>
                <a:gd name="T53" fmla="*/ 116 h 231"/>
                <a:gd name="T54" fmla="*/ 127 w 127"/>
                <a:gd name="T55" fmla="*/ 116 h 231"/>
                <a:gd name="T56" fmla="*/ 127 w 127"/>
                <a:gd name="T57" fmla="*/ 122 h 231"/>
                <a:gd name="T58" fmla="*/ 125 w 127"/>
                <a:gd name="T59" fmla="*/ 128 h 231"/>
                <a:gd name="T60" fmla="*/ 122 w 127"/>
                <a:gd name="T61" fmla="*/ 132 h 231"/>
                <a:gd name="T62" fmla="*/ 118 w 127"/>
                <a:gd name="T63" fmla="*/ 138 h 231"/>
                <a:gd name="T64" fmla="*/ 28 w 127"/>
                <a:gd name="T65" fmla="*/ 226 h 231"/>
                <a:gd name="T66" fmla="*/ 28 w 127"/>
                <a:gd name="T67" fmla="*/ 226 h 231"/>
                <a:gd name="T68" fmla="*/ 24 w 127"/>
                <a:gd name="T69" fmla="*/ 231 h 231"/>
                <a:gd name="T70" fmla="*/ 18 w 127"/>
                <a:gd name="T71" fmla="*/ 231 h 231"/>
                <a:gd name="T72" fmla="*/ 18 w 127"/>
                <a:gd name="T7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231">
                  <a:moveTo>
                    <a:pt x="18" y="231"/>
                  </a:moveTo>
                  <a:lnTo>
                    <a:pt x="18" y="231"/>
                  </a:lnTo>
                  <a:lnTo>
                    <a:pt x="10" y="231"/>
                  </a:lnTo>
                  <a:lnTo>
                    <a:pt x="6" y="226"/>
                  </a:lnTo>
                  <a:lnTo>
                    <a:pt x="6" y="226"/>
                  </a:lnTo>
                  <a:lnTo>
                    <a:pt x="2" y="221"/>
                  </a:lnTo>
                  <a:lnTo>
                    <a:pt x="0" y="215"/>
                  </a:lnTo>
                  <a:lnTo>
                    <a:pt x="2" y="209"/>
                  </a:lnTo>
                  <a:lnTo>
                    <a:pt x="6" y="203"/>
                  </a:lnTo>
                  <a:lnTo>
                    <a:pt x="94" y="115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6" y="5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2" y="99"/>
                  </a:lnTo>
                  <a:lnTo>
                    <a:pt x="125" y="103"/>
                  </a:lnTo>
                  <a:lnTo>
                    <a:pt x="127" y="109"/>
                  </a:lnTo>
                  <a:lnTo>
                    <a:pt x="127" y="116"/>
                  </a:lnTo>
                  <a:lnTo>
                    <a:pt x="127" y="116"/>
                  </a:lnTo>
                  <a:lnTo>
                    <a:pt x="127" y="122"/>
                  </a:lnTo>
                  <a:lnTo>
                    <a:pt x="125" y="128"/>
                  </a:lnTo>
                  <a:lnTo>
                    <a:pt x="122" y="132"/>
                  </a:lnTo>
                  <a:lnTo>
                    <a:pt x="118" y="138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24" y="231"/>
                  </a:lnTo>
                  <a:lnTo>
                    <a:pt x="18" y="231"/>
                  </a:lnTo>
                  <a:lnTo>
                    <a:pt x="18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368" name="TextBox 367"/>
          <p:cNvSpPr txBox="1"/>
          <p:nvPr/>
        </p:nvSpPr>
        <p:spPr>
          <a:xfrm>
            <a:off x="1991659" y="1972845"/>
            <a:ext cx="1089594" cy="682931"/>
          </a:xfrm>
          <a:prstGeom prst="rect">
            <a:avLst/>
          </a:prstGeom>
          <a:noFill/>
        </p:spPr>
        <p:txBody>
          <a:bodyPr wrap="square" lIns="0" tIns="146221" rIns="182776" bIns="146221" rtlCol="0">
            <a:noAutofit/>
          </a:bodyPr>
          <a:lstStyle/>
          <a:p>
            <a:pPr defTabSz="93202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</a:t>
            </a:r>
            <a:b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1944546" y="3283670"/>
            <a:ext cx="1089594" cy="682931"/>
          </a:xfrm>
          <a:prstGeom prst="rect">
            <a:avLst/>
          </a:prstGeom>
          <a:noFill/>
        </p:spPr>
        <p:txBody>
          <a:bodyPr wrap="square" lIns="0" tIns="146221" rIns="182776" bIns="146221" rtlCol="0" anchor="ctr">
            <a:noAutofit/>
          </a:bodyPr>
          <a:lstStyle/>
          <a:p>
            <a:pPr defTabSz="932026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1991658" y="4667298"/>
            <a:ext cx="1363131" cy="560816"/>
          </a:xfrm>
          <a:prstGeom prst="rect">
            <a:avLst/>
          </a:prstGeom>
          <a:noFill/>
        </p:spPr>
        <p:txBody>
          <a:bodyPr wrap="square" lIns="0" tIns="146221" rIns="182776" bIns="146221" rtlCol="0" anchor="ctr">
            <a:noAutofit/>
          </a:bodyPr>
          <a:lstStyle/>
          <a:p>
            <a:pPr defTabSz="932026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Sensors </a:t>
            </a:r>
            <a:b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&amp; d</a:t>
            </a:r>
            <a:r>
              <a:rPr lang="en-US" sz="1400" kern="0" spc="-3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evices</a:t>
            </a:r>
            <a:endParaRPr lang="en-US" sz="1400" kern="0" spc="-30" dirty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9875074" y="2069754"/>
            <a:ext cx="1089593" cy="489113"/>
          </a:xfrm>
          <a:prstGeom prst="rect">
            <a:avLst/>
          </a:prstGeom>
          <a:noFill/>
        </p:spPr>
        <p:txBody>
          <a:bodyPr wrap="square" lIns="182776" tIns="146221" rIns="182776" bIns="146221" rtlCol="0">
            <a:spAutoFit/>
          </a:bodyPr>
          <a:lstStyle/>
          <a:p>
            <a:pPr defTabSz="932026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372" name="Rectangle 371"/>
          <p:cNvSpPr/>
          <p:nvPr/>
        </p:nvSpPr>
        <p:spPr>
          <a:xfrm>
            <a:off x="1717788" y="5729105"/>
            <a:ext cx="933199" cy="32100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913874">
              <a:lnSpc>
                <a:spcPct val="90000"/>
              </a:lnSpc>
              <a:defRPr/>
            </a:pPr>
            <a:r>
              <a:rPr lang="en-US" sz="2400" kern="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Light"/>
              </a:rPr>
              <a:t>Data</a:t>
            </a:r>
          </a:p>
        </p:txBody>
      </p:sp>
      <p:sp>
        <p:nvSpPr>
          <p:cNvPr id="373" name="Rectangle 372"/>
          <p:cNvSpPr/>
          <p:nvPr/>
        </p:nvSpPr>
        <p:spPr>
          <a:xfrm>
            <a:off x="5373294" y="5704940"/>
            <a:ext cx="1455528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00" kern="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Light"/>
              </a:rPr>
              <a:t>Intelligence</a:t>
            </a:r>
            <a:endParaRPr lang="en-US" b="1" kern="0" spc="-30" dirty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74" name="Group 373"/>
          <p:cNvGrpSpPr/>
          <p:nvPr/>
        </p:nvGrpSpPr>
        <p:grpSpPr>
          <a:xfrm>
            <a:off x="9393950" y="2065003"/>
            <a:ext cx="488115" cy="498614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375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6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7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8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9425494" y="4569685"/>
            <a:ext cx="522065" cy="652582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380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1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04" name="Freeform 539"/>
          <p:cNvSpPr>
            <a:spLocks noChangeAspect="1"/>
          </p:cNvSpPr>
          <p:nvPr/>
        </p:nvSpPr>
        <p:spPr bwMode="auto">
          <a:xfrm>
            <a:off x="4097549" y="2503992"/>
            <a:ext cx="3938879" cy="2165544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505050">
              <a:lumMod val="20000"/>
              <a:lumOff val="80000"/>
            </a:srgbClr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4697947" y="4676809"/>
            <a:ext cx="2776219" cy="577814"/>
          </a:xfrm>
          <a:prstGeom prst="rect">
            <a:avLst/>
          </a:prstGeom>
          <a:noFill/>
        </p:spPr>
        <p:txBody>
          <a:bodyPr wrap="square" lIns="182802" tIns="146243" rIns="182802" bIns="146243" rtlCol="0">
            <a:spAutoFit/>
          </a:bodyPr>
          <a:lstStyle/>
          <a:p>
            <a:pPr algn="ctr" defTabSz="913874">
              <a:lnSpc>
                <a:spcPct val="90000"/>
              </a:lnSpc>
              <a:defRPr/>
            </a:pPr>
            <a:r>
              <a:rPr lang="en-US" sz="2000" kern="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Light"/>
              </a:rPr>
              <a:t>Cortana Intelligence</a:t>
            </a:r>
          </a:p>
        </p:txBody>
      </p:sp>
      <p:grpSp>
        <p:nvGrpSpPr>
          <p:cNvPr id="406" name="Group 405"/>
          <p:cNvGrpSpPr/>
          <p:nvPr/>
        </p:nvGrpSpPr>
        <p:grpSpPr>
          <a:xfrm>
            <a:off x="3326575" y="5798898"/>
            <a:ext cx="1356114" cy="181421"/>
            <a:chOff x="3299791" y="5593822"/>
            <a:chExt cx="1356692" cy="181498"/>
          </a:xfrm>
          <a:solidFill>
            <a:srgbClr val="FFFFFF">
              <a:lumMod val="85000"/>
            </a:srgbClr>
          </a:solidFill>
        </p:grpSpPr>
        <p:cxnSp>
          <p:nvCxnSpPr>
            <p:cNvPr id="407" name="Straight Connector 406"/>
            <p:cNvCxnSpPr/>
            <p:nvPr/>
          </p:nvCxnSpPr>
          <p:spPr>
            <a:xfrm>
              <a:off x="3299791" y="5685183"/>
              <a:ext cx="1356692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408" name="Group 407"/>
            <p:cNvGrpSpPr/>
            <p:nvPr/>
          </p:nvGrpSpPr>
          <p:grpSpPr>
            <a:xfrm rot="13500000">
              <a:off x="4445751" y="5595178"/>
              <a:ext cx="181498" cy="178786"/>
              <a:chOff x="402446" y="5872915"/>
              <a:chExt cx="292608" cy="288235"/>
            </a:xfrm>
            <a:grpFill/>
          </p:grpSpPr>
          <p:cxnSp>
            <p:nvCxnSpPr>
              <p:cNvPr id="409" name="Straight Connector 408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411" name="Group 410"/>
          <p:cNvGrpSpPr/>
          <p:nvPr/>
        </p:nvGrpSpPr>
        <p:grpSpPr>
          <a:xfrm>
            <a:off x="7519427" y="5798898"/>
            <a:ext cx="1356114" cy="181421"/>
            <a:chOff x="3299791" y="5593822"/>
            <a:chExt cx="1356692" cy="181498"/>
          </a:xfrm>
          <a:solidFill>
            <a:srgbClr val="FFFFFF">
              <a:lumMod val="85000"/>
            </a:srgbClr>
          </a:solidFill>
        </p:grpSpPr>
        <p:cxnSp>
          <p:nvCxnSpPr>
            <p:cNvPr id="412" name="Straight Connector 411"/>
            <p:cNvCxnSpPr/>
            <p:nvPr/>
          </p:nvCxnSpPr>
          <p:spPr>
            <a:xfrm>
              <a:off x="3299791" y="5685183"/>
              <a:ext cx="1356692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413" name="Group 412"/>
            <p:cNvGrpSpPr/>
            <p:nvPr/>
          </p:nvGrpSpPr>
          <p:grpSpPr>
            <a:xfrm rot="13500000">
              <a:off x="4445751" y="5595178"/>
              <a:ext cx="181498" cy="178786"/>
              <a:chOff x="402446" y="5872915"/>
              <a:chExt cx="292608" cy="288235"/>
            </a:xfrm>
            <a:grpFill/>
          </p:grpSpPr>
          <p:cxnSp>
            <p:nvCxnSpPr>
              <p:cNvPr id="414" name="Straight Connector 413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sp>
        <p:nvSpPr>
          <p:cNvPr id="416" name="Rectangle 415"/>
          <p:cNvSpPr/>
          <p:nvPr/>
        </p:nvSpPr>
        <p:spPr>
          <a:xfrm>
            <a:off x="9551127" y="5725720"/>
            <a:ext cx="1499969" cy="32777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913874">
              <a:lnSpc>
                <a:spcPct val="90000"/>
              </a:lnSpc>
              <a:defRPr/>
            </a:pPr>
            <a:r>
              <a:rPr lang="en-US" sz="2400" kern="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Light"/>
              </a:rPr>
              <a:t>Action</a:t>
            </a:r>
          </a:p>
        </p:txBody>
      </p:sp>
      <p:sp>
        <p:nvSpPr>
          <p:cNvPr id="417" name="Freeform 539"/>
          <p:cNvSpPr>
            <a:spLocks noChangeAspect="1"/>
          </p:cNvSpPr>
          <p:nvPr/>
        </p:nvSpPr>
        <p:spPr bwMode="auto">
          <a:xfrm>
            <a:off x="3962006" y="2294839"/>
            <a:ext cx="801630" cy="44072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418" name="Freeform 539"/>
          <p:cNvSpPr>
            <a:spLocks noChangeAspect="1"/>
          </p:cNvSpPr>
          <p:nvPr/>
        </p:nvSpPr>
        <p:spPr bwMode="auto">
          <a:xfrm>
            <a:off x="3614137" y="4466923"/>
            <a:ext cx="452763" cy="248924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419" name="Freeform 539"/>
          <p:cNvSpPr>
            <a:spLocks noChangeAspect="1"/>
          </p:cNvSpPr>
          <p:nvPr/>
        </p:nvSpPr>
        <p:spPr bwMode="auto">
          <a:xfrm>
            <a:off x="6997341" y="2311495"/>
            <a:ext cx="535612" cy="294473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9875074" y="3359295"/>
            <a:ext cx="1089593" cy="489113"/>
          </a:xfrm>
          <a:prstGeom prst="rect">
            <a:avLst/>
          </a:prstGeom>
          <a:noFill/>
        </p:spPr>
        <p:txBody>
          <a:bodyPr wrap="square" lIns="182776" tIns="146221" rIns="182776" bIns="146221" rtlCol="0">
            <a:spAutoFit/>
          </a:bodyPr>
          <a:lstStyle/>
          <a:p>
            <a:pPr defTabSz="932026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421" name="Group 420"/>
          <p:cNvGrpSpPr/>
          <p:nvPr/>
        </p:nvGrpSpPr>
        <p:grpSpPr>
          <a:xfrm>
            <a:off x="4509551" y="2741075"/>
            <a:ext cx="3111697" cy="1725430"/>
            <a:chOff x="4508874" y="2221077"/>
            <a:chExt cx="3113022" cy="1726163"/>
          </a:xfrm>
        </p:grpSpPr>
        <p:sp>
          <p:nvSpPr>
            <p:cNvPr id="422" name="Freeform 12"/>
            <p:cNvSpPr>
              <a:spLocks/>
            </p:cNvSpPr>
            <p:nvPr/>
          </p:nvSpPr>
          <p:spPr bwMode="auto">
            <a:xfrm>
              <a:off x="4508874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3" name="Freeform 13"/>
            <p:cNvSpPr>
              <a:spLocks/>
            </p:cNvSpPr>
            <p:nvPr/>
          </p:nvSpPr>
          <p:spPr bwMode="auto">
            <a:xfrm>
              <a:off x="4903745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6" name="Freeform 16"/>
            <p:cNvSpPr>
              <a:spLocks noEditPoints="1"/>
            </p:cNvSpPr>
            <p:nvPr/>
          </p:nvSpPr>
          <p:spPr bwMode="auto">
            <a:xfrm>
              <a:off x="5069687" y="3003551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0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2 w 344"/>
                <a:gd name="T33" fmla="*/ 34 h 344"/>
                <a:gd name="T34" fmla="*/ 126 w 344"/>
                <a:gd name="T35" fmla="*/ 26 h 344"/>
                <a:gd name="T36" fmla="*/ 144 w 344"/>
                <a:gd name="T37" fmla="*/ 10 h 344"/>
                <a:gd name="T38" fmla="*/ 172 w 344"/>
                <a:gd name="T39" fmla="*/ 0 h 344"/>
                <a:gd name="T40" fmla="*/ 180 w 344"/>
                <a:gd name="T41" fmla="*/ 2 h 344"/>
                <a:gd name="T42" fmla="*/ 202 w 344"/>
                <a:gd name="T43" fmla="*/ 10 h 344"/>
                <a:gd name="T44" fmla="*/ 218 w 344"/>
                <a:gd name="T45" fmla="*/ 28 h 344"/>
                <a:gd name="T46" fmla="*/ 222 w 344"/>
                <a:gd name="T47" fmla="*/ 34 h 344"/>
                <a:gd name="T48" fmla="*/ 232 w 344"/>
                <a:gd name="T49" fmla="*/ 54 h 344"/>
                <a:gd name="T50" fmla="*/ 254 w 344"/>
                <a:gd name="T51" fmla="*/ 82 h 344"/>
                <a:gd name="T52" fmla="*/ 290 w 344"/>
                <a:gd name="T53" fmla="*/ 112 h 344"/>
                <a:gd name="T54" fmla="*/ 314 w 344"/>
                <a:gd name="T55" fmla="*/ 124 h 344"/>
                <a:gd name="T56" fmla="*/ 328 w 344"/>
                <a:gd name="T57" fmla="*/ 134 h 344"/>
                <a:gd name="T58" fmla="*/ 342 w 344"/>
                <a:gd name="T59" fmla="*/ 160 h 344"/>
                <a:gd name="T60" fmla="*/ 344 w 344"/>
                <a:gd name="T61" fmla="*/ 176 h 344"/>
                <a:gd name="T62" fmla="*/ 340 w 344"/>
                <a:gd name="T63" fmla="*/ 190 h 344"/>
                <a:gd name="T64" fmla="*/ 322 w 344"/>
                <a:gd name="T65" fmla="*/ 214 h 344"/>
                <a:gd name="T66" fmla="*/ 308 w 344"/>
                <a:gd name="T67" fmla="*/ 222 h 344"/>
                <a:gd name="T68" fmla="*/ 292 w 344"/>
                <a:gd name="T69" fmla="*/ 230 h 344"/>
                <a:gd name="T70" fmla="*/ 262 w 344"/>
                <a:gd name="T71" fmla="*/ 252 h 344"/>
                <a:gd name="T72" fmla="*/ 240 w 344"/>
                <a:gd name="T73" fmla="*/ 280 h 344"/>
                <a:gd name="T74" fmla="*/ 220 w 344"/>
                <a:gd name="T75" fmla="*/ 312 h 344"/>
                <a:gd name="T76" fmla="*/ 212 w 344"/>
                <a:gd name="T77" fmla="*/ 326 h 344"/>
                <a:gd name="T78" fmla="*/ 188 w 344"/>
                <a:gd name="T79" fmla="*/ 342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88" y="262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6" y="26"/>
                  </a:lnTo>
                  <a:lnTo>
                    <a:pt x="132" y="20"/>
                  </a:lnTo>
                  <a:lnTo>
                    <a:pt x="144" y="10"/>
                  </a:lnTo>
                  <a:lnTo>
                    <a:pt x="158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4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0" y="128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2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16" y="218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80"/>
                  </a:lnTo>
                  <a:lnTo>
                    <a:pt x="230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2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82" y="184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7" name="Freeform 17"/>
            <p:cNvSpPr>
              <a:spLocks noEditPoints="1"/>
            </p:cNvSpPr>
            <p:nvPr/>
          </p:nvSpPr>
          <p:spPr bwMode="auto">
            <a:xfrm>
              <a:off x="5628079" y="2221077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0 h 344"/>
                <a:gd name="T8" fmla="*/ 118 w 344"/>
                <a:gd name="T9" fmla="*/ 300 h 344"/>
                <a:gd name="T10" fmla="*/ 102 w 344"/>
                <a:gd name="T11" fmla="*/ 276 h 344"/>
                <a:gd name="T12" fmla="*/ 74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0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0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4 w 344"/>
                <a:gd name="T37" fmla="*/ 10 h 344"/>
                <a:gd name="T38" fmla="*/ 172 w 344"/>
                <a:gd name="T39" fmla="*/ 0 h 344"/>
                <a:gd name="T40" fmla="*/ 180 w 344"/>
                <a:gd name="T41" fmla="*/ 0 h 344"/>
                <a:gd name="T42" fmla="*/ 202 w 344"/>
                <a:gd name="T43" fmla="*/ 10 h 344"/>
                <a:gd name="T44" fmla="*/ 218 w 344"/>
                <a:gd name="T45" fmla="*/ 26 h 344"/>
                <a:gd name="T46" fmla="*/ 222 w 344"/>
                <a:gd name="T47" fmla="*/ 34 h 344"/>
                <a:gd name="T48" fmla="*/ 234 w 344"/>
                <a:gd name="T49" fmla="*/ 54 h 344"/>
                <a:gd name="T50" fmla="*/ 254 w 344"/>
                <a:gd name="T51" fmla="*/ 82 h 344"/>
                <a:gd name="T52" fmla="*/ 290 w 344"/>
                <a:gd name="T53" fmla="*/ 110 h 344"/>
                <a:gd name="T54" fmla="*/ 314 w 344"/>
                <a:gd name="T55" fmla="*/ 124 h 344"/>
                <a:gd name="T56" fmla="*/ 328 w 344"/>
                <a:gd name="T57" fmla="*/ 132 h 344"/>
                <a:gd name="T58" fmla="*/ 342 w 344"/>
                <a:gd name="T59" fmla="*/ 160 h 344"/>
                <a:gd name="T60" fmla="*/ 344 w 344"/>
                <a:gd name="T61" fmla="*/ 174 h 344"/>
                <a:gd name="T62" fmla="*/ 342 w 344"/>
                <a:gd name="T63" fmla="*/ 190 h 344"/>
                <a:gd name="T64" fmla="*/ 322 w 344"/>
                <a:gd name="T65" fmla="*/ 214 h 344"/>
                <a:gd name="T66" fmla="*/ 308 w 344"/>
                <a:gd name="T67" fmla="*/ 222 h 344"/>
                <a:gd name="T68" fmla="*/ 292 w 344"/>
                <a:gd name="T69" fmla="*/ 230 h 344"/>
                <a:gd name="T70" fmla="*/ 262 w 344"/>
                <a:gd name="T71" fmla="*/ 252 h 344"/>
                <a:gd name="T72" fmla="*/ 240 w 344"/>
                <a:gd name="T73" fmla="*/ 280 h 344"/>
                <a:gd name="T74" fmla="*/ 220 w 344"/>
                <a:gd name="T75" fmla="*/ 312 h 344"/>
                <a:gd name="T76" fmla="*/ 212 w 344"/>
                <a:gd name="T77" fmla="*/ 324 h 344"/>
                <a:gd name="T78" fmla="*/ 188 w 344"/>
                <a:gd name="T79" fmla="*/ 342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6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6"/>
                  </a:lnTo>
                  <a:lnTo>
                    <a:pt x="90" y="262"/>
                  </a:lnTo>
                  <a:lnTo>
                    <a:pt x="74" y="248"/>
                  </a:lnTo>
                  <a:lnTo>
                    <a:pt x="54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0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2" y="20"/>
                  </a:lnTo>
                  <a:lnTo>
                    <a:pt x="144" y="10"/>
                  </a:lnTo>
                  <a:lnTo>
                    <a:pt x="158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6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4" y="54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0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2" y="128"/>
                  </a:lnTo>
                  <a:lnTo>
                    <a:pt x="328" y="132"/>
                  </a:lnTo>
                  <a:lnTo>
                    <a:pt x="338" y="144"/>
                  </a:lnTo>
                  <a:lnTo>
                    <a:pt x="342" y="160"/>
                  </a:lnTo>
                  <a:lnTo>
                    <a:pt x="344" y="174"/>
                  </a:lnTo>
                  <a:lnTo>
                    <a:pt x="344" y="174"/>
                  </a:lnTo>
                  <a:lnTo>
                    <a:pt x="344" y="182"/>
                  </a:lnTo>
                  <a:lnTo>
                    <a:pt x="342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16" y="218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80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4"/>
                  </a:lnTo>
                  <a:lnTo>
                    <a:pt x="202" y="334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82" y="182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8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9" name="Freeform 19"/>
            <p:cNvSpPr>
              <a:spLocks noEditPoints="1"/>
            </p:cNvSpPr>
            <p:nvPr/>
          </p:nvSpPr>
          <p:spPr bwMode="auto">
            <a:xfrm>
              <a:off x="5091490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30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31" name="Group 430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432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Oval 438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40" name="Group 439"/>
          <p:cNvGrpSpPr/>
          <p:nvPr/>
        </p:nvGrpSpPr>
        <p:grpSpPr>
          <a:xfrm>
            <a:off x="9322144" y="3339711"/>
            <a:ext cx="598321" cy="46280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441" name="Freeform 440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874">
                <a:defRPr/>
              </a:pPr>
              <a:endParaRPr lang="en-US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42" name="Freeform 441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874">
                <a:defRPr/>
              </a:pPr>
              <a:endParaRPr lang="en-US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2842141" y="2260185"/>
            <a:ext cx="750568" cy="2730925"/>
            <a:chOff x="-4887913" y="2606675"/>
            <a:chExt cx="750888" cy="2732088"/>
          </a:xfrm>
          <a:solidFill>
            <a:srgbClr val="0078D7"/>
          </a:solidFill>
        </p:grpSpPr>
        <p:sp>
          <p:nvSpPr>
            <p:cNvPr id="444" name="Freeform 5"/>
            <p:cNvSpPr>
              <a:spLocks/>
            </p:cNvSpPr>
            <p:nvPr/>
          </p:nvSpPr>
          <p:spPr bwMode="auto">
            <a:xfrm>
              <a:off x="-4884738" y="2606675"/>
              <a:ext cx="282575" cy="2732088"/>
            </a:xfrm>
            <a:custGeom>
              <a:avLst/>
              <a:gdLst>
                <a:gd name="T0" fmla="*/ 300 w 356"/>
                <a:gd name="T1" fmla="*/ 3442 h 3442"/>
                <a:gd name="T2" fmla="*/ 17 w 356"/>
                <a:gd name="T3" fmla="*/ 3442 h 3442"/>
                <a:gd name="T4" fmla="*/ 17 w 356"/>
                <a:gd name="T5" fmla="*/ 3442 h 3442"/>
                <a:gd name="T6" fmla="*/ 11 w 356"/>
                <a:gd name="T7" fmla="*/ 3441 h 3442"/>
                <a:gd name="T8" fmla="*/ 5 w 356"/>
                <a:gd name="T9" fmla="*/ 3436 h 3442"/>
                <a:gd name="T10" fmla="*/ 2 w 356"/>
                <a:gd name="T11" fmla="*/ 3432 h 3442"/>
                <a:gd name="T12" fmla="*/ 0 w 356"/>
                <a:gd name="T13" fmla="*/ 3424 h 3442"/>
                <a:gd name="T14" fmla="*/ 0 w 356"/>
                <a:gd name="T15" fmla="*/ 3424 h 3442"/>
                <a:gd name="T16" fmla="*/ 2 w 356"/>
                <a:gd name="T17" fmla="*/ 3418 h 3442"/>
                <a:gd name="T18" fmla="*/ 5 w 356"/>
                <a:gd name="T19" fmla="*/ 3414 h 3442"/>
                <a:gd name="T20" fmla="*/ 11 w 356"/>
                <a:gd name="T21" fmla="*/ 3410 h 3442"/>
                <a:gd name="T22" fmla="*/ 17 w 356"/>
                <a:gd name="T23" fmla="*/ 3408 h 3442"/>
                <a:gd name="T24" fmla="*/ 300 w 356"/>
                <a:gd name="T25" fmla="*/ 3408 h 3442"/>
                <a:gd name="T26" fmla="*/ 300 w 356"/>
                <a:gd name="T27" fmla="*/ 3408 h 3442"/>
                <a:gd name="T28" fmla="*/ 304 w 356"/>
                <a:gd name="T29" fmla="*/ 3408 h 3442"/>
                <a:gd name="T30" fmla="*/ 309 w 356"/>
                <a:gd name="T31" fmla="*/ 3407 h 3442"/>
                <a:gd name="T32" fmla="*/ 316 w 356"/>
                <a:gd name="T33" fmla="*/ 3402 h 3442"/>
                <a:gd name="T34" fmla="*/ 322 w 356"/>
                <a:gd name="T35" fmla="*/ 3395 h 3442"/>
                <a:gd name="T36" fmla="*/ 324 w 356"/>
                <a:gd name="T37" fmla="*/ 3391 h 3442"/>
                <a:gd name="T38" fmla="*/ 324 w 356"/>
                <a:gd name="T39" fmla="*/ 3385 h 3442"/>
                <a:gd name="T40" fmla="*/ 324 w 356"/>
                <a:gd name="T41" fmla="*/ 56 h 3442"/>
                <a:gd name="T42" fmla="*/ 324 w 356"/>
                <a:gd name="T43" fmla="*/ 56 h 3442"/>
                <a:gd name="T44" fmla="*/ 324 w 356"/>
                <a:gd name="T45" fmla="*/ 51 h 3442"/>
                <a:gd name="T46" fmla="*/ 322 w 356"/>
                <a:gd name="T47" fmla="*/ 47 h 3442"/>
                <a:gd name="T48" fmla="*/ 316 w 356"/>
                <a:gd name="T49" fmla="*/ 40 h 3442"/>
                <a:gd name="T50" fmla="*/ 309 w 356"/>
                <a:gd name="T51" fmla="*/ 35 h 3442"/>
                <a:gd name="T52" fmla="*/ 304 w 356"/>
                <a:gd name="T53" fmla="*/ 34 h 3442"/>
                <a:gd name="T54" fmla="*/ 300 w 356"/>
                <a:gd name="T55" fmla="*/ 32 h 3442"/>
                <a:gd name="T56" fmla="*/ 17 w 356"/>
                <a:gd name="T57" fmla="*/ 32 h 3442"/>
                <a:gd name="T58" fmla="*/ 17 w 356"/>
                <a:gd name="T59" fmla="*/ 32 h 3442"/>
                <a:gd name="T60" fmla="*/ 11 w 356"/>
                <a:gd name="T61" fmla="*/ 32 h 3442"/>
                <a:gd name="T62" fmla="*/ 5 w 356"/>
                <a:gd name="T63" fmla="*/ 28 h 3442"/>
                <a:gd name="T64" fmla="*/ 2 w 356"/>
                <a:gd name="T65" fmla="*/ 24 h 3442"/>
                <a:gd name="T66" fmla="*/ 0 w 356"/>
                <a:gd name="T67" fmla="*/ 16 h 3442"/>
                <a:gd name="T68" fmla="*/ 0 w 356"/>
                <a:gd name="T69" fmla="*/ 16 h 3442"/>
                <a:gd name="T70" fmla="*/ 2 w 356"/>
                <a:gd name="T71" fmla="*/ 10 h 3442"/>
                <a:gd name="T72" fmla="*/ 5 w 356"/>
                <a:gd name="T73" fmla="*/ 4 h 3442"/>
                <a:gd name="T74" fmla="*/ 11 w 356"/>
                <a:gd name="T75" fmla="*/ 1 h 3442"/>
                <a:gd name="T76" fmla="*/ 17 w 356"/>
                <a:gd name="T77" fmla="*/ 0 h 3442"/>
                <a:gd name="T78" fmla="*/ 300 w 356"/>
                <a:gd name="T79" fmla="*/ 0 h 3442"/>
                <a:gd name="T80" fmla="*/ 300 w 356"/>
                <a:gd name="T81" fmla="*/ 0 h 3442"/>
                <a:gd name="T82" fmla="*/ 312 w 356"/>
                <a:gd name="T83" fmla="*/ 1 h 3442"/>
                <a:gd name="T84" fmla="*/ 322 w 356"/>
                <a:gd name="T85" fmla="*/ 4 h 3442"/>
                <a:gd name="T86" fmla="*/ 331 w 356"/>
                <a:gd name="T87" fmla="*/ 9 h 3442"/>
                <a:gd name="T88" fmla="*/ 340 w 356"/>
                <a:gd name="T89" fmla="*/ 16 h 3442"/>
                <a:gd name="T90" fmla="*/ 347 w 356"/>
                <a:gd name="T91" fmla="*/ 25 h 3442"/>
                <a:gd name="T92" fmla="*/ 351 w 356"/>
                <a:gd name="T93" fmla="*/ 34 h 3442"/>
                <a:gd name="T94" fmla="*/ 356 w 356"/>
                <a:gd name="T95" fmla="*/ 44 h 3442"/>
                <a:gd name="T96" fmla="*/ 356 w 356"/>
                <a:gd name="T97" fmla="*/ 56 h 3442"/>
                <a:gd name="T98" fmla="*/ 356 w 356"/>
                <a:gd name="T99" fmla="*/ 3385 h 3442"/>
                <a:gd name="T100" fmla="*/ 356 w 356"/>
                <a:gd name="T101" fmla="*/ 3385 h 3442"/>
                <a:gd name="T102" fmla="*/ 356 w 356"/>
                <a:gd name="T103" fmla="*/ 3396 h 3442"/>
                <a:gd name="T104" fmla="*/ 351 w 356"/>
                <a:gd name="T105" fmla="*/ 3407 h 3442"/>
                <a:gd name="T106" fmla="*/ 347 w 356"/>
                <a:gd name="T107" fmla="*/ 3417 h 3442"/>
                <a:gd name="T108" fmla="*/ 340 w 356"/>
                <a:gd name="T109" fmla="*/ 3424 h 3442"/>
                <a:gd name="T110" fmla="*/ 331 w 356"/>
                <a:gd name="T111" fmla="*/ 3432 h 3442"/>
                <a:gd name="T112" fmla="*/ 322 w 356"/>
                <a:gd name="T113" fmla="*/ 3438 h 3442"/>
                <a:gd name="T114" fmla="*/ 312 w 356"/>
                <a:gd name="T115" fmla="*/ 3441 h 3442"/>
                <a:gd name="T116" fmla="*/ 300 w 356"/>
                <a:gd name="T117" fmla="*/ 3442 h 3442"/>
                <a:gd name="T118" fmla="*/ 300 w 356"/>
                <a:gd name="T119" fmla="*/ 3442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6" h="3442">
                  <a:moveTo>
                    <a:pt x="300" y="3442"/>
                  </a:moveTo>
                  <a:lnTo>
                    <a:pt x="17" y="3442"/>
                  </a:lnTo>
                  <a:lnTo>
                    <a:pt x="17" y="3442"/>
                  </a:lnTo>
                  <a:lnTo>
                    <a:pt x="11" y="3441"/>
                  </a:lnTo>
                  <a:lnTo>
                    <a:pt x="5" y="3436"/>
                  </a:lnTo>
                  <a:lnTo>
                    <a:pt x="2" y="3432"/>
                  </a:lnTo>
                  <a:lnTo>
                    <a:pt x="0" y="3424"/>
                  </a:lnTo>
                  <a:lnTo>
                    <a:pt x="0" y="3424"/>
                  </a:lnTo>
                  <a:lnTo>
                    <a:pt x="2" y="3418"/>
                  </a:lnTo>
                  <a:lnTo>
                    <a:pt x="5" y="3414"/>
                  </a:lnTo>
                  <a:lnTo>
                    <a:pt x="11" y="3410"/>
                  </a:lnTo>
                  <a:lnTo>
                    <a:pt x="17" y="3408"/>
                  </a:lnTo>
                  <a:lnTo>
                    <a:pt x="300" y="3408"/>
                  </a:lnTo>
                  <a:lnTo>
                    <a:pt x="300" y="3408"/>
                  </a:lnTo>
                  <a:lnTo>
                    <a:pt x="304" y="3408"/>
                  </a:lnTo>
                  <a:lnTo>
                    <a:pt x="309" y="3407"/>
                  </a:lnTo>
                  <a:lnTo>
                    <a:pt x="316" y="3402"/>
                  </a:lnTo>
                  <a:lnTo>
                    <a:pt x="322" y="3395"/>
                  </a:lnTo>
                  <a:lnTo>
                    <a:pt x="324" y="3391"/>
                  </a:lnTo>
                  <a:lnTo>
                    <a:pt x="324" y="338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1"/>
                  </a:lnTo>
                  <a:lnTo>
                    <a:pt x="322" y="47"/>
                  </a:lnTo>
                  <a:lnTo>
                    <a:pt x="316" y="40"/>
                  </a:lnTo>
                  <a:lnTo>
                    <a:pt x="309" y="35"/>
                  </a:lnTo>
                  <a:lnTo>
                    <a:pt x="304" y="34"/>
                  </a:lnTo>
                  <a:lnTo>
                    <a:pt x="300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1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1"/>
                  </a:lnTo>
                  <a:lnTo>
                    <a:pt x="17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12" y="1"/>
                  </a:lnTo>
                  <a:lnTo>
                    <a:pt x="322" y="4"/>
                  </a:lnTo>
                  <a:lnTo>
                    <a:pt x="331" y="9"/>
                  </a:lnTo>
                  <a:lnTo>
                    <a:pt x="340" y="16"/>
                  </a:lnTo>
                  <a:lnTo>
                    <a:pt x="347" y="25"/>
                  </a:lnTo>
                  <a:lnTo>
                    <a:pt x="351" y="34"/>
                  </a:lnTo>
                  <a:lnTo>
                    <a:pt x="356" y="44"/>
                  </a:lnTo>
                  <a:lnTo>
                    <a:pt x="356" y="56"/>
                  </a:lnTo>
                  <a:lnTo>
                    <a:pt x="356" y="3385"/>
                  </a:lnTo>
                  <a:lnTo>
                    <a:pt x="356" y="3385"/>
                  </a:lnTo>
                  <a:lnTo>
                    <a:pt x="356" y="3396"/>
                  </a:lnTo>
                  <a:lnTo>
                    <a:pt x="351" y="3407"/>
                  </a:lnTo>
                  <a:lnTo>
                    <a:pt x="347" y="3417"/>
                  </a:lnTo>
                  <a:lnTo>
                    <a:pt x="340" y="3424"/>
                  </a:lnTo>
                  <a:lnTo>
                    <a:pt x="331" y="3432"/>
                  </a:lnTo>
                  <a:lnTo>
                    <a:pt x="322" y="3438"/>
                  </a:lnTo>
                  <a:lnTo>
                    <a:pt x="312" y="3441"/>
                  </a:lnTo>
                  <a:lnTo>
                    <a:pt x="300" y="3442"/>
                  </a:lnTo>
                  <a:lnTo>
                    <a:pt x="300" y="3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45" name="Freeform 7"/>
            <p:cNvSpPr>
              <a:spLocks/>
            </p:cNvSpPr>
            <p:nvPr/>
          </p:nvSpPr>
          <p:spPr bwMode="auto">
            <a:xfrm>
              <a:off x="-4887913" y="3983038"/>
              <a:ext cx="750888" cy="26988"/>
            </a:xfrm>
            <a:custGeom>
              <a:avLst/>
              <a:gdLst>
                <a:gd name="T0" fmla="*/ 930 w 946"/>
                <a:gd name="T1" fmla="*/ 32 h 32"/>
                <a:gd name="T2" fmla="*/ 18 w 946"/>
                <a:gd name="T3" fmla="*/ 32 h 32"/>
                <a:gd name="T4" fmla="*/ 18 w 946"/>
                <a:gd name="T5" fmla="*/ 32 h 32"/>
                <a:gd name="T6" fmla="*/ 10 w 946"/>
                <a:gd name="T7" fmla="*/ 31 h 32"/>
                <a:gd name="T8" fmla="*/ 6 w 946"/>
                <a:gd name="T9" fmla="*/ 28 h 32"/>
                <a:gd name="T10" fmla="*/ 1 w 946"/>
                <a:gd name="T11" fmla="*/ 22 h 32"/>
                <a:gd name="T12" fmla="*/ 0 w 946"/>
                <a:gd name="T13" fmla="*/ 16 h 32"/>
                <a:gd name="T14" fmla="*/ 0 w 946"/>
                <a:gd name="T15" fmla="*/ 16 h 32"/>
                <a:gd name="T16" fmla="*/ 1 w 946"/>
                <a:gd name="T17" fmla="*/ 10 h 32"/>
                <a:gd name="T18" fmla="*/ 6 w 946"/>
                <a:gd name="T19" fmla="*/ 4 h 32"/>
                <a:gd name="T20" fmla="*/ 10 w 946"/>
                <a:gd name="T21" fmla="*/ 1 h 32"/>
                <a:gd name="T22" fmla="*/ 18 w 946"/>
                <a:gd name="T23" fmla="*/ 0 h 32"/>
                <a:gd name="T24" fmla="*/ 930 w 946"/>
                <a:gd name="T25" fmla="*/ 0 h 32"/>
                <a:gd name="T26" fmla="*/ 930 w 946"/>
                <a:gd name="T27" fmla="*/ 0 h 32"/>
                <a:gd name="T28" fmla="*/ 936 w 946"/>
                <a:gd name="T29" fmla="*/ 1 h 32"/>
                <a:gd name="T30" fmla="*/ 942 w 946"/>
                <a:gd name="T31" fmla="*/ 4 h 32"/>
                <a:gd name="T32" fmla="*/ 945 w 946"/>
                <a:gd name="T33" fmla="*/ 10 h 32"/>
                <a:gd name="T34" fmla="*/ 946 w 946"/>
                <a:gd name="T35" fmla="*/ 16 h 32"/>
                <a:gd name="T36" fmla="*/ 946 w 946"/>
                <a:gd name="T37" fmla="*/ 16 h 32"/>
                <a:gd name="T38" fmla="*/ 945 w 946"/>
                <a:gd name="T39" fmla="*/ 22 h 32"/>
                <a:gd name="T40" fmla="*/ 942 w 946"/>
                <a:gd name="T41" fmla="*/ 28 h 32"/>
                <a:gd name="T42" fmla="*/ 936 w 946"/>
                <a:gd name="T43" fmla="*/ 31 h 32"/>
                <a:gd name="T44" fmla="*/ 930 w 946"/>
                <a:gd name="T45" fmla="*/ 32 h 32"/>
                <a:gd name="T46" fmla="*/ 930 w 946"/>
                <a:gd name="T4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6" h="32">
                  <a:moveTo>
                    <a:pt x="930" y="32"/>
                  </a:moveTo>
                  <a:lnTo>
                    <a:pt x="18" y="32"/>
                  </a:lnTo>
                  <a:lnTo>
                    <a:pt x="18" y="32"/>
                  </a:lnTo>
                  <a:lnTo>
                    <a:pt x="10" y="31"/>
                  </a:lnTo>
                  <a:lnTo>
                    <a:pt x="6" y="28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8" y="0"/>
                  </a:lnTo>
                  <a:lnTo>
                    <a:pt x="930" y="0"/>
                  </a:lnTo>
                  <a:lnTo>
                    <a:pt x="930" y="0"/>
                  </a:lnTo>
                  <a:lnTo>
                    <a:pt x="936" y="1"/>
                  </a:lnTo>
                  <a:lnTo>
                    <a:pt x="942" y="4"/>
                  </a:lnTo>
                  <a:lnTo>
                    <a:pt x="945" y="10"/>
                  </a:lnTo>
                  <a:lnTo>
                    <a:pt x="946" y="16"/>
                  </a:lnTo>
                  <a:lnTo>
                    <a:pt x="946" y="16"/>
                  </a:lnTo>
                  <a:lnTo>
                    <a:pt x="945" y="22"/>
                  </a:lnTo>
                  <a:lnTo>
                    <a:pt x="942" y="28"/>
                  </a:lnTo>
                  <a:lnTo>
                    <a:pt x="936" y="31"/>
                  </a:lnTo>
                  <a:lnTo>
                    <a:pt x="930" y="32"/>
                  </a:lnTo>
                  <a:lnTo>
                    <a:pt x="9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46" name="Freeform 8"/>
            <p:cNvSpPr>
              <a:spLocks/>
            </p:cNvSpPr>
            <p:nvPr/>
          </p:nvSpPr>
          <p:spPr bwMode="auto">
            <a:xfrm>
              <a:off x="-4237038" y="3905250"/>
              <a:ext cx="100013" cy="184150"/>
            </a:xfrm>
            <a:custGeom>
              <a:avLst/>
              <a:gdLst>
                <a:gd name="T0" fmla="*/ 16 w 126"/>
                <a:gd name="T1" fmla="*/ 232 h 232"/>
                <a:gd name="T2" fmla="*/ 16 w 126"/>
                <a:gd name="T3" fmla="*/ 232 h 232"/>
                <a:gd name="T4" fmla="*/ 10 w 126"/>
                <a:gd name="T5" fmla="*/ 231 h 232"/>
                <a:gd name="T6" fmla="*/ 4 w 126"/>
                <a:gd name="T7" fmla="*/ 226 h 232"/>
                <a:gd name="T8" fmla="*/ 4 w 126"/>
                <a:gd name="T9" fmla="*/ 226 h 232"/>
                <a:gd name="T10" fmla="*/ 1 w 126"/>
                <a:gd name="T11" fmla="*/ 222 h 232"/>
                <a:gd name="T12" fmla="*/ 0 w 126"/>
                <a:gd name="T13" fmla="*/ 215 h 232"/>
                <a:gd name="T14" fmla="*/ 1 w 126"/>
                <a:gd name="T15" fmla="*/ 209 h 232"/>
                <a:gd name="T16" fmla="*/ 4 w 126"/>
                <a:gd name="T17" fmla="*/ 204 h 232"/>
                <a:gd name="T18" fmla="*/ 94 w 126"/>
                <a:gd name="T19" fmla="*/ 115 h 232"/>
                <a:gd name="T20" fmla="*/ 4 w 126"/>
                <a:gd name="T21" fmla="*/ 28 h 232"/>
                <a:gd name="T22" fmla="*/ 4 w 126"/>
                <a:gd name="T23" fmla="*/ 28 h 232"/>
                <a:gd name="T24" fmla="*/ 1 w 126"/>
                <a:gd name="T25" fmla="*/ 24 h 232"/>
                <a:gd name="T26" fmla="*/ 0 w 126"/>
                <a:gd name="T27" fmla="*/ 16 h 232"/>
                <a:gd name="T28" fmla="*/ 1 w 126"/>
                <a:gd name="T29" fmla="*/ 10 h 232"/>
                <a:gd name="T30" fmla="*/ 4 w 126"/>
                <a:gd name="T31" fmla="*/ 4 h 232"/>
                <a:gd name="T32" fmla="*/ 4 w 126"/>
                <a:gd name="T33" fmla="*/ 4 h 232"/>
                <a:gd name="T34" fmla="*/ 10 w 126"/>
                <a:gd name="T35" fmla="*/ 2 h 232"/>
                <a:gd name="T36" fmla="*/ 16 w 126"/>
                <a:gd name="T37" fmla="*/ 0 h 232"/>
                <a:gd name="T38" fmla="*/ 23 w 126"/>
                <a:gd name="T39" fmla="*/ 2 h 232"/>
                <a:gd name="T40" fmla="*/ 28 w 126"/>
                <a:gd name="T41" fmla="*/ 4 h 232"/>
                <a:gd name="T42" fmla="*/ 117 w 126"/>
                <a:gd name="T43" fmla="*/ 94 h 232"/>
                <a:gd name="T44" fmla="*/ 117 w 126"/>
                <a:gd name="T45" fmla="*/ 94 h 232"/>
                <a:gd name="T46" fmla="*/ 120 w 126"/>
                <a:gd name="T47" fmla="*/ 98 h 232"/>
                <a:gd name="T48" fmla="*/ 123 w 126"/>
                <a:gd name="T49" fmla="*/ 104 h 232"/>
                <a:gd name="T50" fmla="*/ 126 w 126"/>
                <a:gd name="T51" fmla="*/ 110 h 232"/>
                <a:gd name="T52" fmla="*/ 126 w 126"/>
                <a:gd name="T53" fmla="*/ 116 h 232"/>
                <a:gd name="T54" fmla="*/ 126 w 126"/>
                <a:gd name="T55" fmla="*/ 116 h 232"/>
                <a:gd name="T56" fmla="*/ 126 w 126"/>
                <a:gd name="T57" fmla="*/ 122 h 232"/>
                <a:gd name="T58" fmla="*/ 123 w 126"/>
                <a:gd name="T59" fmla="*/ 128 h 232"/>
                <a:gd name="T60" fmla="*/ 120 w 126"/>
                <a:gd name="T61" fmla="*/ 134 h 232"/>
                <a:gd name="T62" fmla="*/ 117 w 126"/>
                <a:gd name="T63" fmla="*/ 138 h 232"/>
                <a:gd name="T64" fmla="*/ 28 w 126"/>
                <a:gd name="T65" fmla="*/ 226 h 232"/>
                <a:gd name="T66" fmla="*/ 28 w 126"/>
                <a:gd name="T67" fmla="*/ 226 h 232"/>
                <a:gd name="T68" fmla="*/ 23 w 126"/>
                <a:gd name="T69" fmla="*/ 231 h 232"/>
                <a:gd name="T70" fmla="*/ 16 w 126"/>
                <a:gd name="T71" fmla="*/ 232 h 232"/>
                <a:gd name="T72" fmla="*/ 16 w 126"/>
                <a:gd name="T7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232">
                  <a:moveTo>
                    <a:pt x="16" y="232"/>
                  </a:moveTo>
                  <a:lnTo>
                    <a:pt x="16" y="232"/>
                  </a:lnTo>
                  <a:lnTo>
                    <a:pt x="10" y="231"/>
                  </a:lnTo>
                  <a:lnTo>
                    <a:pt x="4" y="226"/>
                  </a:lnTo>
                  <a:lnTo>
                    <a:pt x="4" y="226"/>
                  </a:lnTo>
                  <a:lnTo>
                    <a:pt x="1" y="222"/>
                  </a:lnTo>
                  <a:lnTo>
                    <a:pt x="0" y="215"/>
                  </a:lnTo>
                  <a:lnTo>
                    <a:pt x="1" y="209"/>
                  </a:lnTo>
                  <a:lnTo>
                    <a:pt x="4" y="204"/>
                  </a:lnTo>
                  <a:lnTo>
                    <a:pt x="94" y="115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1" y="24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3" y="2"/>
                  </a:lnTo>
                  <a:lnTo>
                    <a:pt x="28" y="4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0" y="98"/>
                  </a:lnTo>
                  <a:lnTo>
                    <a:pt x="123" y="104"/>
                  </a:lnTo>
                  <a:lnTo>
                    <a:pt x="126" y="110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22"/>
                  </a:lnTo>
                  <a:lnTo>
                    <a:pt x="123" y="128"/>
                  </a:lnTo>
                  <a:lnTo>
                    <a:pt x="120" y="134"/>
                  </a:lnTo>
                  <a:lnTo>
                    <a:pt x="117" y="138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23" y="231"/>
                  </a:lnTo>
                  <a:lnTo>
                    <a:pt x="16" y="232"/>
                  </a:lnTo>
                  <a:lnTo>
                    <a:pt x="16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3564574" y="3991524"/>
            <a:ext cx="312606" cy="182485"/>
            <a:chOff x="-4411663" y="4275138"/>
            <a:chExt cx="312738" cy="182563"/>
          </a:xfrm>
          <a:solidFill>
            <a:srgbClr val="0078D7"/>
          </a:solidFill>
        </p:grpSpPr>
        <p:sp>
          <p:nvSpPr>
            <p:cNvPr id="448" name="Freeform 9"/>
            <p:cNvSpPr>
              <a:spLocks/>
            </p:cNvSpPr>
            <p:nvPr/>
          </p:nvSpPr>
          <p:spPr bwMode="auto">
            <a:xfrm>
              <a:off x="-4411663" y="4352925"/>
              <a:ext cx="312738" cy="26988"/>
            </a:xfrm>
            <a:custGeom>
              <a:avLst/>
              <a:gdLst>
                <a:gd name="T0" fmla="*/ 377 w 394"/>
                <a:gd name="T1" fmla="*/ 33 h 33"/>
                <a:gd name="T2" fmla="*/ 16 w 394"/>
                <a:gd name="T3" fmla="*/ 33 h 33"/>
                <a:gd name="T4" fmla="*/ 16 w 394"/>
                <a:gd name="T5" fmla="*/ 33 h 33"/>
                <a:gd name="T6" fmla="*/ 10 w 394"/>
                <a:gd name="T7" fmla="*/ 32 h 33"/>
                <a:gd name="T8" fmla="*/ 4 w 394"/>
                <a:gd name="T9" fmla="*/ 28 h 33"/>
                <a:gd name="T10" fmla="*/ 1 w 394"/>
                <a:gd name="T11" fmla="*/ 23 h 33"/>
                <a:gd name="T12" fmla="*/ 0 w 394"/>
                <a:gd name="T13" fmla="*/ 17 h 33"/>
                <a:gd name="T14" fmla="*/ 0 w 394"/>
                <a:gd name="T15" fmla="*/ 17 h 33"/>
                <a:gd name="T16" fmla="*/ 1 w 394"/>
                <a:gd name="T17" fmla="*/ 10 h 33"/>
                <a:gd name="T18" fmla="*/ 4 w 394"/>
                <a:gd name="T19" fmla="*/ 6 h 33"/>
                <a:gd name="T20" fmla="*/ 10 w 394"/>
                <a:gd name="T21" fmla="*/ 1 h 33"/>
                <a:gd name="T22" fmla="*/ 16 w 394"/>
                <a:gd name="T23" fmla="*/ 0 h 33"/>
                <a:gd name="T24" fmla="*/ 377 w 394"/>
                <a:gd name="T25" fmla="*/ 0 h 33"/>
                <a:gd name="T26" fmla="*/ 377 w 394"/>
                <a:gd name="T27" fmla="*/ 0 h 33"/>
                <a:gd name="T28" fmla="*/ 383 w 394"/>
                <a:gd name="T29" fmla="*/ 1 h 33"/>
                <a:gd name="T30" fmla="*/ 389 w 394"/>
                <a:gd name="T31" fmla="*/ 6 h 33"/>
                <a:gd name="T32" fmla="*/ 392 w 394"/>
                <a:gd name="T33" fmla="*/ 10 h 33"/>
                <a:gd name="T34" fmla="*/ 394 w 394"/>
                <a:gd name="T35" fmla="*/ 17 h 33"/>
                <a:gd name="T36" fmla="*/ 394 w 394"/>
                <a:gd name="T37" fmla="*/ 17 h 33"/>
                <a:gd name="T38" fmla="*/ 392 w 394"/>
                <a:gd name="T39" fmla="*/ 23 h 33"/>
                <a:gd name="T40" fmla="*/ 389 w 394"/>
                <a:gd name="T41" fmla="*/ 28 h 33"/>
                <a:gd name="T42" fmla="*/ 383 w 394"/>
                <a:gd name="T43" fmla="*/ 32 h 33"/>
                <a:gd name="T44" fmla="*/ 377 w 394"/>
                <a:gd name="T45" fmla="*/ 33 h 33"/>
                <a:gd name="T46" fmla="*/ 377 w 394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4" h="33">
                  <a:moveTo>
                    <a:pt x="377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0"/>
                  </a:lnTo>
                  <a:lnTo>
                    <a:pt x="4" y="6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3" y="1"/>
                  </a:lnTo>
                  <a:lnTo>
                    <a:pt x="389" y="6"/>
                  </a:lnTo>
                  <a:lnTo>
                    <a:pt x="392" y="10"/>
                  </a:lnTo>
                  <a:lnTo>
                    <a:pt x="394" y="17"/>
                  </a:lnTo>
                  <a:lnTo>
                    <a:pt x="394" y="17"/>
                  </a:lnTo>
                  <a:lnTo>
                    <a:pt x="392" y="23"/>
                  </a:lnTo>
                  <a:lnTo>
                    <a:pt x="389" y="28"/>
                  </a:lnTo>
                  <a:lnTo>
                    <a:pt x="383" y="32"/>
                  </a:lnTo>
                  <a:lnTo>
                    <a:pt x="377" y="33"/>
                  </a:lnTo>
                  <a:lnTo>
                    <a:pt x="37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49" name="Freeform 10"/>
            <p:cNvSpPr>
              <a:spLocks/>
            </p:cNvSpPr>
            <p:nvPr/>
          </p:nvSpPr>
          <p:spPr bwMode="auto">
            <a:xfrm>
              <a:off x="-4198938" y="4275138"/>
              <a:ext cx="100013" cy="182563"/>
            </a:xfrm>
            <a:custGeom>
              <a:avLst/>
              <a:gdLst>
                <a:gd name="T0" fmla="*/ 18 w 127"/>
                <a:gd name="T1" fmla="*/ 231 h 231"/>
                <a:gd name="T2" fmla="*/ 18 w 127"/>
                <a:gd name="T3" fmla="*/ 231 h 231"/>
                <a:gd name="T4" fmla="*/ 10 w 127"/>
                <a:gd name="T5" fmla="*/ 231 h 231"/>
                <a:gd name="T6" fmla="*/ 6 w 127"/>
                <a:gd name="T7" fmla="*/ 226 h 231"/>
                <a:gd name="T8" fmla="*/ 6 w 127"/>
                <a:gd name="T9" fmla="*/ 226 h 231"/>
                <a:gd name="T10" fmla="*/ 2 w 127"/>
                <a:gd name="T11" fmla="*/ 221 h 231"/>
                <a:gd name="T12" fmla="*/ 0 w 127"/>
                <a:gd name="T13" fmla="*/ 215 h 231"/>
                <a:gd name="T14" fmla="*/ 2 w 127"/>
                <a:gd name="T15" fmla="*/ 209 h 231"/>
                <a:gd name="T16" fmla="*/ 6 w 127"/>
                <a:gd name="T17" fmla="*/ 203 h 231"/>
                <a:gd name="T18" fmla="*/ 94 w 127"/>
                <a:gd name="T19" fmla="*/ 115 h 231"/>
                <a:gd name="T20" fmla="*/ 6 w 127"/>
                <a:gd name="T21" fmla="*/ 28 h 231"/>
                <a:gd name="T22" fmla="*/ 6 w 127"/>
                <a:gd name="T23" fmla="*/ 28 h 231"/>
                <a:gd name="T24" fmla="*/ 2 w 127"/>
                <a:gd name="T25" fmla="*/ 22 h 231"/>
                <a:gd name="T26" fmla="*/ 0 w 127"/>
                <a:gd name="T27" fmla="*/ 16 h 231"/>
                <a:gd name="T28" fmla="*/ 2 w 127"/>
                <a:gd name="T29" fmla="*/ 11 h 231"/>
                <a:gd name="T30" fmla="*/ 6 w 127"/>
                <a:gd name="T31" fmla="*/ 5 h 231"/>
                <a:gd name="T32" fmla="*/ 6 w 127"/>
                <a:gd name="T33" fmla="*/ 5 h 231"/>
                <a:gd name="T34" fmla="*/ 10 w 127"/>
                <a:gd name="T35" fmla="*/ 2 h 231"/>
                <a:gd name="T36" fmla="*/ 18 w 127"/>
                <a:gd name="T37" fmla="*/ 0 h 231"/>
                <a:gd name="T38" fmla="*/ 24 w 127"/>
                <a:gd name="T39" fmla="*/ 2 h 231"/>
                <a:gd name="T40" fmla="*/ 30 w 127"/>
                <a:gd name="T41" fmla="*/ 5 h 231"/>
                <a:gd name="T42" fmla="*/ 118 w 127"/>
                <a:gd name="T43" fmla="*/ 93 h 231"/>
                <a:gd name="T44" fmla="*/ 118 w 127"/>
                <a:gd name="T45" fmla="*/ 93 h 231"/>
                <a:gd name="T46" fmla="*/ 122 w 127"/>
                <a:gd name="T47" fmla="*/ 99 h 231"/>
                <a:gd name="T48" fmla="*/ 125 w 127"/>
                <a:gd name="T49" fmla="*/ 103 h 231"/>
                <a:gd name="T50" fmla="*/ 127 w 127"/>
                <a:gd name="T51" fmla="*/ 109 h 231"/>
                <a:gd name="T52" fmla="*/ 127 w 127"/>
                <a:gd name="T53" fmla="*/ 116 h 231"/>
                <a:gd name="T54" fmla="*/ 127 w 127"/>
                <a:gd name="T55" fmla="*/ 116 h 231"/>
                <a:gd name="T56" fmla="*/ 127 w 127"/>
                <a:gd name="T57" fmla="*/ 122 h 231"/>
                <a:gd name="T58" fmla="*/ 125 w 127"/>
                <a:gd name="T59" fmla="*/ 128 h 231"/>
                <a:gd name="T60" fmla="*/ 122 w 127"/>
                <a:gd name="T61" fmla="*/ 132 h 231"/>
                <a:gd name="T62" fmla="*/ 118 w 127"/>
                <a:gd name="T63" fmla="*/ 138 h 231"/>
                <a:gd name="T64" fmla="*/ 28 w 127"/>
                <a:gd name="T65" fmla="*/ 226 h 231"/>
                <a:gd name="T66" fmla="*/ 28 w 127"/>
                <a:gd name="T67" fmla="*/ 226 h 231"/>
                <a:gd name="T68" fmla="*/ 24 w 127"/>
                <a:gd name="T69" fmla="*/ 231 h 231"/>
                <a:gd name="T70" fmla="*/ 18 w 127"/>
                <a:gd name="T71" fmla="*/ 231 h 231"/>
                <a:gd name="T72" fmla="*/ 18 w 127"/>
                <a:gd name="T7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231">
                  <a:moveTo>
                    <a:pt x="18" y="231"/>
                  </a:moveTo>
                  <a:lnTo>
                    <a:pt x="18" y="231"/>
                  </a:lnTo>
                  <a:lnTo>
                    <a:pt x="10" y="231"/>
                  </a:lnTo>
                  <a:lnTo>
                    <a:pt x="6" y="226"/>
                  </a:lnTo>
                  <a:lnTo>
                    <a:pt x="6" y="226"/>
                  </a:lnTo>
                  <a:lnTo>
                    <a:pt x="2" y="221"/>
                  </a:lnTo>
                  <a:lnTo>
                    <a:pt x="0" y="215"/>
                  </a:lnTo>
                  <a:lnTo>
                    <a:pt x="2" y="209"/>
                  </a:lnTo>
                  <a:lnTo>
                    <a:pt x="6" y="203"/>
                  </a:lnTo>
                  <a:lnTo>
                    <a:pt x="94" y="115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6" y="5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2" y="99"/>
                  </a:lnTo>
                  <a:lnTo>
                    <a:pt x="125" y="103"/>
                  </a:lnTo>
                  <a:lnTo>
                    <a:pt x="127" y="109"/>
                  </a:lnTo>
                  <a:lnTo>
                    <a:pt x="127" y="116"/>
                  </a:lnTo>
                  <a:lnTo>
                    <a:pt x="127" y="116"/>
                  </a:lnTo>
                  <a:lnTo>
                    <a:pt x="127" y="122"/>
                  </a:lnTo>
                  <a:lnTo>
                    <a:pt x="125" y="128"/>
                  </a:lnTo>
                  <a:lnTo>
                    <a:pt x="122" y="132"/>
                  </a:lnTo>
                  <a:lnTo>
                    <a:pt x="118" y="138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24" y="231"/>
                  </a:lnTo>
                  <a:lnTo>
                    <a:pt x="18" y="231"/>
                  </a:lnTo>
                  <a:lnTo>
                    <a:pt x="18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50" name="Group 449"/>
          <p:cNvGrpSpPr/>
          <p:nvPr/>
        </p:nvGrpSpPr>
        <p:grpSpPr>
          <a:xfrm>
            <a:off x="4098697" y="3157128"/>
            <a:ext cx="312606" cy="184071"/>
            <a:chOff x="-2597151" y="4195763"/>
            <a:chExt cx="312738" cy="184150"/>
          </a:xfrm>
          <a:solidFill>
            <a:srgbClr val="002050">
              <a:lumMod val="25000"/>
              <a:lumOff val="75000"/>
            </a:srgbClr>
          </a:solidFill>
        </p:grpSpPr>
        <p:sp>
          <p:nvSpPr>
            <p:cNvPr id="451" name="Freeform 13"/>
            <p:cNvSpPr>
              <a:spLocks/>
            </p:cNvSpPr>
            <p:nvPr/>
          </p:nvSpPr>
          <p:spPr bwMode="auto">
            <a:xfrm>
              <a:off x="-2490788" y="4275138"/>
              <a:ext cx="206375" cy="25400"/>
            </a:xfrm>
            <a:custGeom>
              <a:avLst/>
              <a:gdLst>
                <a:gd name="T0" fmla="*/ 244 w 260"/>
                <a:gd name="T1" fmla="*/ 33 h 33"/>
                <a:gd name="T2" fmla="*/ 16 w 260"/>
                <a:gd name="T3" fmla="*/ 33 h 33"/>
                <a:gd name="T4" fmla="*/ 16 w 260"/>
                <a:gd name="T5" fmla="*/ 33 h 33"/>
                <a:gd name="T6" fmla="*/ 11 w 260"/>
                <a:gd name="T7" fmla="*/ 31 h 33"/>
                <a:gd name="T8" fmla="*/ 5 w 260"/>
                <a:gd name="T9" fmla="*/ 28 h 33"/>
                <a:gd name="T10" fmla="*/ 2 w 260"/>
                <a:gd name="T11" fmla="*/ 22 h 33"/>
                <a:gd name="T12" fmla="*/ 0 w 260"/>
                <a:gd name="T13" fmla="*/ 16 h 33"/>
                <a:gd name="T14" fmla="*/ 0 w 260"/>
                <a:gd name="T15" fmla="*/ 16 h 33"/>
                <a:gd name="T16" fmla="*/ 2 w 260"/>
                <a:gd name="T17" fmla="*/ 11 h 33"/>
                <a:gd name="T18" fmla="*/ 5 w 260"/>
                <a:gd name="T19" fmla="*/ 5 h 33"/>
                <a:gd name="T20" fmla="*/ 11 w 260"/>
                <a:gd name="T21" fmla="*/ 2 h 33"/>
                <a:gd name="T22" fmla="*/ 16 w 260"/>
                <a:gd name="T23" fmla="*/ 0 h 33"/>
                <a:gd name="T24" fmla="*/ 244 w 260"/>
                <a:gd name="T25" fmla="*/ 0 h 33"/>
                <a:gd name="T26" fmla="*/ 244 w 260"/>
                <a:gd name="T27" fmla="*/ 0 h 33"/>
                <a:gd name="T28" fmla="*/ 250 w 260"/>
                <a:gd name="T29" fmla="*/ 2 h 33"/>
                <a:gd name="T30" fmla="*/ 256 w 260"/>
                <a:gd name="T31" fmla="*/ 5 h 33"/>
                <a:gd name="T32" fmla="*/ 259 w 260"/>
                <a:gd name="T33" fmla="*/ 11 h 33"/>
                <a:gd name="T34" fmla="*/ 260 w 260"/>
                <a:gd name="T35" fmla="*/ 16 h 33"/>
                <a:gd name="T36" fmla="*/ 260 w 260"/>
                <a:gd name="T37" fmla="*/ 16 h 33"/>
                <a:gd name="T38" fmla="*/ 259 w 260"/>
                <a:gd name="T39" fmla="*/ 22 h 33"/>
                <a:gd name="T40" fmla="*/ 256 w 260"/>
                <a:gd name="T41" fmla="*/ 28 h 33"/>
                <a:gd name="T42" fmla="*/ 250 w 260"/>
                <a:gd name="T43" fmla="*/ 31 h 33"/>
                <a:gd name="T44" fmla="*/ 244 w 260"/>
                <a:gd name="T45" fmla="*/ 33 h 33"/>
                <a:gd name="T46" fmla="*/ 244 w 260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0" h="33">
                  <a:moveTo>
                    <a:pt x="244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11" y="31"/>
                  </a:lnTo>
                  <a:lnTo>
                    <a:pt x="5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50" y="2"/>
                  </a:lnTo>
                  <a:lnTo>
                    <a:pt x="256" y="5"/>
                  </a:lnTo>
                  <a:lnTo>
                    <a:pt x="259" y="11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59" y="22"/>
                  </a:lnTo>
                  <a:lnTo>
                    <a:pt x="256" y="28"/>
                  </a:lnTo>
                  <a:lnTo>
                    <a:pt x="250" y="31"/>
                  </a:lnTo>
                  <a:lnTo>
                    <a:pt x="244" y="33"/>
                  </a:lnTo>
                  <a:lnTo>
                    <a:pt x="24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2" name="Freeform 14"/>
            <p:cNvSpPr>
              <a:spLocks/>
            </p:cNvSpPr>
            <p:nvPr/>
          </p:nvSpPr>
          <p:spPr bwMode="auto">
            <a:xfrm>
              <a:off x="-2597151" y="4275138"/>
              <a:ext cx="92075" cy="25400"/>
            </a:xfrm>
            <a:custGeom>
              <a:avLst/>
              <a:gdLst>
                <a:gd name="T0" fmla="*/ 98 w 114"/>
                <a:gd name="T1" fmla="*/ 33 h 33"/>
                <a:gd name="T2" fmla="*/ 16 w 114"/>
                <a:gd name="T3" fmla="*/ 33 h 33"/>
                <a:gd name="T4" fmla="*/ 16 w 114"/>
                <a:gd name="T5" fmla="*/ 33 h 33"/>
                <a:gd name="T6" fmla="*/ 8 w 114"/>
                <a:gd name="T7" fmla="*/ 31 h 33"/>
                <a:gd name="T8" fmla="*/ 4 w 114"/>
                <a:gd name="T9" fmla="*/ 28 h 33"/>
                <a:gd name="T10" fmla="*/ 0 w 114"/>
                <a:gd name="T11" fmla="*/ 22 h 33"/>
                <a:gd name="T12" fmla="*/ 0 w 114"/>
                <a:gd name="T13" fmla="*/ 16 h 33"/>
                <a:gd name="T14" fmla="*/ 0 w 114"/>
                <a:gd name="T15" fmla="*/ 16 h 33"/>
                <a:gd name="T16" fmla="*/ 0 w 114"/>
                <a:gd name="T17" fmla="*/ 11 h 33"/>
                <a:gd name="T18" fmla="*/ 4 w 114"/>
                <a:gd name="T19" fmla="*/ 5 h 33"/>
                <a:gd name="T20" fmla="*/ 8 w 114"/>
                <a:gd name="T21" fmla="*/ 2 h 33"/>
                <a:gd name="T22" fmla="*/ 16 w 114"/>
                <a:gd name="T23" fmla="*/ 0 h 33"/>
                <a:gd name="T24" fmla="*/ 98 w 114"/>
                <a:gd name="T25" fmla="*/ 0 h 33"/>
                <a:gd name="T26" fmla="*/ 98 w 114"/>
                <a:gd name="T27" fmla="*/ 0 h 33"/>
                <a:gd name="T28" fmla="*/ 104 w 114"/>
                <a:gd name="T29" fmla="*/ 2 h 33"/>
                <a:gd name="T30" fmla="*/ 110 w 114"/>
                <a:gd name="T31" fmla="*/ 5 h 33"/>
                <a:gd name="T32" fmla="*/ 113 w 114"/>
                <a:gd name="T33" fmla="*/ 11 h 33"/>
                <a:gd name="T34" fmla="*/ 114 w 114"/>
                <a:gd name="T35" fmla="*/ 16 h 33"/>
                <a:gd name="T36" fmla="*/ 114 w 114"/>
                <a:gd name="T37" fmla="*/ 16 h 33"/>
                <a:gd name="T38" fmla="*/ 113 w 114"/>
                <a:gd name="T39" fmla="*/ 22 h 33"/>
                <a:gd name="T40" fmla="*/ 110 w 114"/>
                <a:gd name="T41" fmla="*/ 28 h 33"/>
                <a:gd name="T42" fmla="*/ 104 w 114"/>
                <a:gd name="T43" fmla="*/ 31 h 33"/>
                <a:gd name="T44" fmla="*/ 98 w 114"/>
                <a:gd name="T45" fmla="*/ 33 h 33"/>
                <a:gd name="T46" fmla="*/ 98 w 114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33">
                  <a:moveTo>
                    <a:pt x="98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8" y="31"/>
                  </a:lnTo>
                  <a:lnTo>
                    <a:pt x="4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8" y="2"/>
                  </a:lnTo>
                  <a:lnTo>
                    <a:pt x="1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5"/>
                  </a:lnTo>
                  <a:lnTo>
                    <a:pt x="113" y="11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2"/>
                  </a:lnTo>
                  <a:lnTo>
                    <a:pt x="110" y="28"/>
                  </a:lnTo>
                  <a:lnTo>
                    <a:pt x="104" y="31"/>
                  </a:lnTo>
                  <a:lnTo>
                    <a:pt x="98" y="33"/>
                  </a:lnTo>
                  <a:lnTo>
                    <a:pt x="9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3" name="Freeform 15"/>
            <p:cNvSpPr>
              <a:spLocks/>
            </p:cNvSpPr>
            <p:nvPr/>
          </p:nvSpPr>
          <p:spPr bwMode="auto">
            <a:xfrm>
              <a:off x="-2384426" y="4195763"/>
              <a:ext cx="100013" cy="184150"/>
            </a:xfrm>
            <a:custGeom>
              <a:avLst/>
              <a:gdLst>
                <a:gd name="T0" fmla="*/ 16 w 126"/>
                <a:gd name="T1" fmla="*/ 232 h 232"/>
                <a:gd name="T2" fmla="*/ 16 w 126"/>
                <a:gd name="T3" fmla="*/ 232 h 232"/>
                <a:gd name="T4" fmla="*/ 10 w 126"/>
                <a:gd name="T5" fmla="*/ 231 h 232"/>
                <a:gd name="T6" fmla="*/ 6 w 126"/>
                <a:gd name="T7" fmla="*/ 227 h 232"/>
                <a:gd name="T8" fmla="*/ 6 w 126"/>
                <a:gd name="T9" fmla="*/ 227 h 232"/>
                <a:gd name="T10" fmla="*/ 1 w 126"/>
                <a:gd name="T11" fmla="*/ 222 h 232"/>
                <a:gd name="T12" fmla="*/ 0 w 126"/>
                <a:gd name="T13" fmla="*/ 216 h 232"/>
                <a:gd name="T14" fmla="*/ 1 w 126"/>
                <a:gd name="T15" fmla="*/ 209 h 232"/>
                <a:gd name="T16" fmla="*/ 6 w 126"/>
                <a:gd name="T17" fmla="*/ 205 h 232"/>
                <a:gd name="T18" fmla="*/ 94 w 126"/>
                <a:gd name="T19" fmla="*/ 115 h 232"/>
                <a:gd name="T20" fmla="*/ 6 w 126"/>
                <a:gd name="T21" fmla="*/ 28 h 232"/>
                <a:gd name="T22" fmla="*/ 6 w 126"/>
                <a:gd name="T23" fmla="*/ 28 h 232"/>
                <a:gd name="T24" fmla="*/ 1 w 126"/>
                <a:gd name="T25" fmla="*/ 24 h 232"/>
                <a:gd name="T26" fmla="*/ 0 w 126"/>
                <a:gd name="T27" fmla="*/ 16 h 232"/>
                <a:gd name="T28" fmla="*/ 1 w 126"/>
                <a:gd name="T29" fmla="*/ 11 h 232"/>
                <a:gd name="T30" fmla="*/ 6 w 126"/>
                <a:gd name="T31" fmla="*/ 5 h 232"/>
                <a:gd name="T32" fmla="*/ 6 w 126"/>
                <a:gd name="T33" fmla="*/ 5 h 232"/>
                <a:gd name="T34" fmla="*/ 10 w 126"/>
                <a:gd name="T35" fmla="*/ 2 h 232"/>
                <a:gd name="T36" fmla="*/ 16 w 126"/>
                <a:gd name="T37" fmla="*/ 0 h 232"/>
                <a:gd name="T38" fmla="*/ 23 w 126"/>
                <a:gd name="T39" fmla="*/ 2 h 232"/>
                <a:gd name="T40" fmla="*/ 28 w 126"/>
                <a:gd name="T41" fmla="*/ 5 h 232"/>
                <a:gd name="T42" fmla="*/ 117 w 126"/>
                <a:gd name="T43" fmla="*/ 94 h 232"/>
                <a:gd name="T44" fmla="*/ 117 w 126"/>
                <a:gd name="T45" fmla="*/ 94 h 232"/>
                <a:gd name="T46" fmla="*/ 122 w 126"/>
                <a:gd name="T47" fmla="*/ 99 h 232"/>
                <a:gd name="T48" fmla="*/ 125 w 126"/>
                <a:gd name="T49" fmla="*/ 105 h 232"/>
                <a:gd name="T50" fmla="*/ 126 w 126"/>
                <a:gd name="T51" fmla="*/ 111 h 232"/>
                <a:gd name="T52" fmla="*/ 126 w 126"/>
                <a:gd name="T53" fmla="*/ 116 h 232"/>
                <a:gd name="T54" fmla="*/ 126 w 126"/>
                <a:gd name="T55" fmla="*/ 116 h 232"/>
                <a:gd name="T56" fmla="*/ 126 w 126"/>
                <a:gd name="T57" fmla="*/ 122 h 232"/>
                <a:gd name="T58" fmla="*/ 125 w 126"/>
                <a:gd name="T59" fmla="*/ 128 h 232"/>
                <a:gd name="T60" fmla="*/ 122 w 126"/>
                <a:gd name="T61" fmla="*/ 134 h 232"/>
                <a:gd name="T62" fmla="*/ 117 w 126"/>
                <a:gd name="T63" fmla="*/ 138 h 232"/>
                <a:gd name="T64" fmla="*/ 28 w 126"/>
                <a:gd name="T65" fmla="*/ 227 h 232"/>
                <a:gd name="T66" fmla="*/ 28 w 126"/>
                <a:gd name="T67" fmla="*/ 227 h 232"/>
                <a:gd name="T68" fmla="*/ 23 w 126"/>
                <a:gd name="T69" fmla="*/ 231 h 232"/>
                <a:gd name="T70" fmla="*/ 16 w 126"/>
                <a:gd name="T71" fmla="*/ 232 h 232"/>
                <a:gd name="T72" fmla="*/ 16 w 126"/>
                <a:gd name="T7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232">
                  <a:moveTo>
                    <a:pt x="16" y="232"/>
                  </a:moveTo>
                  <a:lnTo>
                    <a:pt x="16" y="232"/>
                  </a:lnTo>
                  <a:lnTo>
                    <a:pt x="10" y="231"/>
                  </a:lnTo>
                  <a:lnTo>
                    <a:pt x="6" y="227"/>
                  </a:lnTo>
                  <a:lnTo>
                    <a:pt x="6" y="227"/>
                  </a:lnTo>
                  <a:lnTo>
                    <a:pt x="1" y="222"/>
                  </a:lnTo>
                  <a:lnTo>
                    <a:pt x="0" y="216"/>
                  </a:lnTo>
                  <a:lnTo>
                    <a:pt x="1" y="209"/>
                  </a:lnTo>
                  <a:lnTo>
                    <a:pt x="6" y="205"/>
                  </a:lnTo>
                  <a:lnTo>
                    <a:pt x="94" y="115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1" y="24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6" y="5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3" y="2"/>
                  </a:lnTo>
                  <a:lnTo>
                    <a:pt x="28" y="5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2" y="99"/>
                  </a:lnTo>
                  <a:lnTo>
                    <a:pt x="125" y="105"/>
                  </a:lnTo>
                  <a:lnTo>
                    <a:pt x="126" y="111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22"/>
                  </a:lnTo>
                  <a:lnTo>
                    <a:pt x="125" y="128"/>
                  </a:lnTo>
                  <a:lnTo>
                    <a:pt x="122" y="134"/>
                  </a:lnTo>
                  <a:lnTo>
                    <a:pt x="117" y="138"/>
                  </a:lnTo>
                  <a:lnTo>
                    <a:pt x="28" y="227"/>
                  </a:lnTo>
                  <a:lnTo>
                    <a:pt x="28" y="227"/>
                  </a:lnTo>
                  <a:lnTo>
                    <a:pt x="23" y="231"/>
                  </a:lnTo>
                  <a:lnTo>
                    <a:pt x="16" y="232"/>
                  </a:lnTo>
                  <a:lnTo>
                    <a:pt x="16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8336804" y="2260185"/>
            <a:ext cx="789965" cy="2730925"/>
            <a:chOff x="8337755" y="1739981"/>
            <a:chExt cx="790301" cy="2732088"/>
          </a:xfrm>
          <a:solidFill>
            <a:srgbClr val="0078D7"/>
          </a:solidFill>
        </p:grpSpPr>
        <p:sp>
          <p:nvSpPr>
            <p:cNvPr id="455" name="Freeform 6"/>
            <p:cNvSpPr>
              <a:spLocks/>
            </p:cNvSpPr>
            <p:nvPr/>
          </p:nvSpPr>
          <p:spPr bwMode="auto">
            <a:xfrm>
              <a:off x="8845481" y="1739981"/>
              <a:ext cx="282575" cy="2732088"/>
            </a:xfrm>
            <a:custGeom>
              <a:avLst/>
              <a:gdLst>
                <a:gd name="T0" fmla="*/ 339 w 355"/>
                <a:gd name="T1" fmla="*/ 3442 h 3442"/>
                <a:gd name="T2" fmla="*/ 55 w 355"/>
                <a:gd name="T3" fmla="*/ 3442 h 3442"/>
                <a:gd name="T4" fmla="*/ 55 w 355"/>
                <a:gd name="T5" fmla="*/ 3442 h 3442"/>
                <a:gd name="T6" fmla="*/ 45 w 355"/>
                <a:gd name="T7" fmla="*/ 3441 h 3442"/>
                <a:gd name="T8" fmla="*/ 35 w 355"/>
                <a:gd name="T9" fmla="*/ 3438 h 3442"/>
                <a:gd name="T10" fmla="*/ 24 w 355"/>
                <a:gd name="T11" fmla="*/ 3432 h 3442"/>
                <a:gd name="T12" fmla="*/ 16 w 355"/>
                <a:gd name="T13" fmla="*/ 3424 h 3442"/>
                <a:gd name="T14" fmla="*/ 10 w 355"/>
                <a:gd name="T15" fmla="*/ 3417 h 3442"/>
                <a:gd name="T16" fmla="*/ 4 w 355"/>
                <a:gd name="T17" fmla="*/ 3407 h 3442"/>
                <a:gd name="T18" fmla="*/ 1 w 355"/>
                <a:gd name="T19" fmla="*/ 3396 h 3442"/>
                <a:gd name="T20" fmla="*/ 0 w 355"/>
                <a:gd name="T21" fmla="*/ 3385 h 3442"/>
                <a:gd name="T22" fmla="*/ 0 w 355"/>
                <a:gd name="T23" fmla="*/ 56 h 3442"/>
                <a:gd name="T24" fmla="*/ 0 w 355"/>
                <a:gd name="T25" fmla="*/ 56 h 3442"/>
                <a:gd name="T26" fmla="*/ 1 w 355"/>
                <a:gd name="T27" fmla="*/ 44 h 3442"/>
                <a:gd name="T28" fmla="*/ 4 w 355"/>
                <a:gd name="T29" fmla="*/ 34 h 3442"/>
                <a:gd name="T30" fmla="*/ 10 w 355"/>
                <a:gd name="T31" fmla="*/ 25 h 3442"/>
                <a:gd name="T32" fmla="*/ 16 w 355"/>
                <a:gd name="T33" fmla="*/ 16 h 3442"/>
                <a:gd name="T34" fmla="*/ 24 w 355"/>
                <a:gd name="T35" fmla="*/ 9 h 3442"/>
                <a:gd name="T36" fmla="*/ 35 w 355"/>
                <a:gd name="T37" fmla="*/ 4 h 3442"/>
                <a:gd name="T38" fmla="*/ 45 w 355"/>
                <a:gd name="T39" fmla="*/ 1 h 3442"/>
                <a:gd name="T40" fmla="*/ 55 w 355"/>
                <a:gd name="T41" fmla="*/ 0 h 3442"/>
                <a:gd name="T42" fmla="*/ 339 w 355"/>
                <a:gd name="T43" fmla="*/ 0 h 3442"/>
                <a:gd name="T44" fmla="*/ 339 w 355"/>
                <a:gd name="T45" fmla="*/ 0 h 3442"/>
                <a:gd name="T46" fmla="*/ 346 w 355"/>
                <a:gd name="T47" fmla="*/ 1 h 3442"/>
                <a:gd name="T48" fmla="*/ 351 w 355"/>
                <a:gd name="T49" fmla="*/ 4 h 3442"/>
                <a:gd name="T50" fmla="*/ 354 w 355"/>
                <a:gd name="T51" fmla="*/ 10 h 3442"/>
                <a:gd name="T52" fmla="*/ 355 w 355"/>
                <a:gd name="T53" fmla="*/ 16 h 3442"/>
                <a:gd name="T54" fmla="*/ 355 w 355"/>
                <a:gd name="T55" fmla="*/ 16 h 3442"/>
                <a:gd name="T56" fmla="*/ 354 w 355"/>
                <a:gd name="T57" fmla="*/ 24 h 3442"/>
                <a:gd name="T58" fmla="*/ 351 w 355"/>
                <a:gd name="T59" fmla="*/ 28 h 3442"/>
                <a:gd name="T60" fmla="*/ 346 w 355"/>
                <a:gd name="T61" fmla="*/ 32 h 3442"/>
                <a:gd name="T62" fmla="*/ 339 w 355"/>
                <a:gd name="T63" fmla="*/ 32 h 3442"/>
                <a:gd name="T64" fmla="*/ 55 w 355"/>
                <a:gd name="T65" fmla="*/ 32 h 3442"/>
                <a:gd name="T66" fmla="*/ 55 w 355"/>
                <a:gd name="T67" fmla="*/ 32 h 3442"/>
                <a:gd name="T68" fmla="*/ 51 w 355"/>
                <a:gd name="T69" fmla="*/ 34 h 3442"/>
                <a:gd name="T70" fmla="*/ 47 w 355"/>
                <a:gd name="T71" fmla="*/ 35 h 3442"/>
                <a:gd name="T72" fmla="*/ 39 w 355"/>
                <a:gd name="T73" fmla="*/ 40 h 3442"/>
                <a:gd name="T74" fmla="*/ 35 w 355"/>
                <a:gd name="T75" fmla="*/ 47 h 3442"/>
                <a:gd name="T76" fmla="*/ 33 w 355"/>
                <a:gd name="T77" fmla="*/ 51 h 3442"/>
                <a:gd name="T78" fmla="*/ 33 w 355"/>
                <a:gd name="T79" fmla="*/ 56 h 3442"/>
                <a:gd name="T80" fmla="*/ 33 w 355"/>
                <a:gd name="T81" fmla="*/ 3385 h 3442"/>
                <a:gd name="T82" fmla="*/ 33 w 355"/>
                <a:gd name="T83" fmla="*/ 3385 h 3442"/>
                <a:gd name="T84" fmla="*/ 33 w 355"/>
                <a:gd name="T85" fmla="*/ 3391 h 3442"/>
                <a:gd name="T86" fmla="*/ 35 w 355"/>
                <a:gd name="T87" fmla="*/ 3395 h 3442"/>
                <a:gd name="T88" fmla="*/ 39 w 355"/>
                <a:gd name="T89" fmla="*/ 3402 h 3442"/>
                <a:gd name="T90" fmla="*/ 47 w 355"/>
                <a:gd name="T91" fmla="*/ 3407 h 3442"/>
                <a:gd name="T92" fmla="*/ 51 w 355"/>
                <a:gd name="T93" fmla="*/ 3408 h 3442"/>
                <a:gd name="T94" fmla="*/ 55 w 355"/>
                <a:gd name="T95" fmla="*/ 3408 h 3442"/>
                <a:gd name="T96" fmla="*/ 339 w 355"/>
                <a:gd name="T97" fmla="*/ 3408 h 3442"/>
                <a:gd name="T98" fmla="*/ 339 w 355"/>
                <a:gd name="T99" fmla="*/ 3408 h 3442"/>
                <a:gd name="T100" fmla="*/ 346 w 355"/>
                <a:gd name="T101" fmla="*/ 3410 h 3442"/>
                <a:gd name="T102" fmla="*/ 351 w 355"/>
                <a:gd name="T103" fmla="*/ 3414 h 3442"/>
                <a:gd name="T104" fmla="*/ 354 w 355"/>
                <a:gd name="T105" fmla="*/ 3418 h 3442"/>
                <a:gd name="T106" fmla="*/ 355 w 355"/>
                <a:gd name="T107" fmla="*/ 3424 h 3442"/>
                <a:gd name="T108" fmla="*/ 355 w 355"/>
                <a:gd name="T109" fmla="*/ 3424 h 3442"/>
                <a:gd name="T110" fmla="*/ 354 w 355"/>
                <a:gd name="T111" fmla="*/ 3432 h 3442"/>
                <a:gd name="T112" fmla="*/ 351 w 355"/>
                <a:gd name="T113" fmla="*/ 3436 h 3442"/>
                <a:gd name="T114" fmla="*/ 346 w 355"/>
                <a:gd name="T115" fmla="*/ 3441 h 3442"/>
                <a:gd name="T116" fmla="*/ 339 w 355"/>
                <a:gd name="T117" fmla="*/ 3442 h 3442"/>
                <a:gd name="T118" fmla="*/ 339 w 355"/>
                <a:gd name="T119" fmla="*/ 3442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5" h="3442">
                  <a:moveTo>
                    <a:pt x="339" y="3442"/>
                  </a:moveTo>
                  <a:lnTo>
                    <a:pt x="55" y="3442"/>
                  </a:lnTo>
                  <a:lnTo>
                    <a:pt x="55" y="3442"/>
                  </a:lnTo>
                  <a:lnTo>
                    <a:pt x="45" y="3441"/>
                  </a:lnTo>
                  <a:lnTo>
                    <a:pt x="35" y="3438"/>
                  </a:lnTo>
                  <a:lnTo>
                    <a:pt x="24" y="3432"/>
                  </a:lnTo>
                  <a:lnTo>
                    <a:pt x="16" y="3424"/>
                  </a:lnTo>
                  <a:lnTo>
                    <a:pt x="10" y="3417"/>
                  </a:lnTo>
                  <a:lnTo>
                    <a:pt x="4" y="3407"/>
                  </a:lnTo>
                  <a:lnTo>
                    <a:pt x="1" y="3396"/>
                  </a:lnTo>
                  <a:lnTo>
                    <a:pt x="0" y="338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44"/>
                  </a:lnTo>
                  <a:lnTo>
                    <a:pt x="4" y="34"/>
                  </a:lnTo>
                  <a:lnTo>
                    <a:pt x="10" y="25"/>
                  </a:lnTo>
                  <a:lnTo>
                    <a:pt x="16" y="16"/>
                  </a:lnTo>
                  <a:lnTo>
                    <a:pt x="24" y="9"/>
                  </a:lnTo>
                  <a:lnTo>
                    <a:pt x="35" y="4"/>
                  </a:lnTo>
                  <a:lnTo>
                    <a:pt x="45" y="1"/>
                  </a:lnTo>
                  <a:lnTo>
                    <a:pt x="55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46" y="1"/>
                  </a:lnTo>
                  <a:lnTo>
                    <a:pt x="351" y="4"/>
                  </a:lnTo>
                  <a:lnTo>
                    <a:pt x="354" y="10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4" y="24"/>
                  </a:lnTo>
                  <a:lnTo>
                    <a:pt x="351" y="28"/>
                  </a:lnTo>
                  <a:lnTo>
                    <a:pt x="346" y="32"/>
                  </a:lnTo>
                  <a:lnTo>
                    <a:pt x="339" y="32"/>
                  </a:lnTo>
                  <a:lnTo>
                    <a:pt x="55" y="32"/>
                  </a:lnTo>
                  <a:lnTo>
                    <a:pt x="55" y="32"/>
                  </a:lnTo>
                  <a:lnTo>
                    <a:pt x="51" y="34"/>
                  </a:lnTo>
                  <a:lnTo>
                    <a:pt x="47" y="35"/>
                  </a:lnTo>
                  <a:lnTo>
                    <a:pt x="39" y="40"/>
                  </a:lnTo>
                  <a:lnTo>
                    <a:pt x="35" y="47"/>
                  </a:lnTo>
                  <a:lnTo>
                    <a:pt x="33" y="51"/>
                  </a:lnTo>
                  <a:lnTo>
                    <a:pt x="33" y="56"/>
                  </a:lnTo>
                  <a:lnTo>
                    <a:pt x="33" y="3385"/>
                  </a:lnTo>
                  <a:lnTo>
                    <a:pt x="33" y="3385"/>
                  </a:lnTo>
                  <a:lnTo>
                    <a:pt x="33" y="3391"/>
                  </a:lnTo>
                  <a:lnTo>
                    <a:pt x="35" y="3395"/>
                  </a:lnTo>
                  <a:lnTo>
                    <a:pt x="39" y="3402"/>
                  </a:lnTo>
                  <a:lnTo>
                    <a:pt x="47" y="3407"/>
                  </a:lnTo>
                  <a:lnTo>
                    <a:pt x="51" y="3408"/>
                  </a:lnTo>
                  <a:lnTo>
                    <a:pt x="55" y="3408"/>
                  </a:lnTo>
                  <a:lnTo>
                    <a:pt x="339" y="3408"/>
                  </a:lnTo>
                  <a:lnTo>
                    <a:pt x="339" y="3408"/>
                  </a:lnTo>
                  <a:lnTo>
                    <a:pt x="346" y="3410"/>
                  </a:lnTo>
                  <a:lnTo>
                    <a:pt x="351" y="3414"/>
                  </a:lnTo>
                  <a:lnTo>
                    <a:pt x="354" y="3418"/>
                  </a:lnTo>
                  <a:lnTo>
                    <a:pt x="355" y="3424"/>
                  </a:lnTo>
                  <a:lnTo>
                    <a:pt x="355" y="3424"/>
                  </a:lnTo>
                  <a:lnTo>
                    <a:pt x="354" y="3432"/>
                  </a:lnTo>
                  <a:lnTo>
                    <a:pt x="351" y="3436"/>
                  </a:lnTo>
                  <a:lnTo>
                    <a:pt x="346" y="3441"/>
                  </a:lnTo>
                  <a:lnTo>
                    <a:pt x="339" y="3442"/>
                  </a:lnTo>
                  <a:lnTo>
                    <a:pt x="339" y="3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6" name="Freeform 11"/>
            <p:cNvSpPr>
              <a:spLocks/>
            </p:cNvSpPr>
            <p:nvPr/>
          </p:nvSpPr>
          <p:spPr bwMode="auto">
            <a:xfrm>
              <a:off x="8337755" y="3141744"/>
              <a:ext cx="512763" cy="25400"/>
            </a:xfrm>
            <a:custGeom>
              <a:avLst/>
              <a:gdLst>
                <a:gd name="T0" fmla="*/ 630 w 647"/>
                <a:gd name="T1" fmla="*/ 32 h 32"/>
                <a:gd name="T2" fmla="*/ 16 w 647"/>
                <a:gd name="T3" fmla="*/ 32 h 32"/>
                <a:gd name="T4" fmla="*/ 16 w 647"/>
                <a:gd name="T5" fmla="*/ 32 h 32"/>
                <a:gd name="T6" fmla="*/ 11 w 647"/>
                <a:gd name="T7" fmla="*/ 31 h 32"/>
                <a:gd name="T8" fmla="*/ 5 w 647"/>
                <a:gd name="T9" fmla="*/ 28 h 32"/>
                <a:gd name="T10" fmla="*/ 2 w 647"/>
                <a:gd name="T11" fmla="*/ 22 h 32"/>
                <a:gd name="T12" fmla="*/ 0 w 647"/>
                <a:gd name="T13" fmla="*/ 16 h 32"/>
                <a:gd name="T14" fmla="*/ 0 w 647"/>
                <a:gd name="T15" fmla="*/ 16 h 32"/>
                <a:gd name="T16" fmla="*/ 2 w 647"/>
                <a:gd name="T17" fmla="*/ 10 h 32"/>
                <a:gd name="T18" fmla="*/ 5 w 647"/>
                <a:gd name="T19" fmla="*/ 4 h 32"/>
                <a:gd name="T20" fmla="*/ 11 w 647"/>
                <a:gd name="T21" fmla="*/ 1 h 32"/>
                <a:gd name="T22" fmla="*/ 16 w 647"/>
                <a:gd name="T23" fmla="*/ 0 h 32"/>
                <a:gd name="T24" fmla="*/ 630 w 647"/>
                <a:gd name="T25" fmla="*/ 0 h 32"/>
                <a:gd name="T26" fmla="*/ 630 w 647"/>
                <a:gd name="T27" fmla="*/ 0 h 32"/>
                <a:gd name="T28" fmla="*/ 638 w 647"/>
                <a:gd name="T29" fmla="*/ 1 h 32"/>
                <a:gd name="T30" fmla="*/ 642 w 647"/>
                <a:gd name="T31" fmla="*/ 4 h 32"/>
                <a:gd name="T32" fmla="*/ 647 w 647"/>
                <a:gd name="T33" fmla="*/ 10 h 32"/>
                <a:gd name="T34" fmla="*/ 647 w 647"/>
                <a:gd name="T35" fmla="*/ 16 h 32"/>
                <a:gd name="T36" fmla="*/ 647 w 647"/>
                <a:gd name="T37" fmla="*/ 16 h 32"/>
                <a:gd name="T38" fmla="*/ 647 w 647"/>
                <a:gd name="T39" fmla="*/ 22 h 32"/>
                <a:gd name="T40" fmla="*/ 642 w 647"/>
                <a:gd name="T41" fmla="*/ 28 h 32"/>
                <a:gd name="T42" fmla="*/ 638 w 647"/>
                <a:gd name="T43" fmla="*/ 31 h 32"/>
                <a:gd name="T44" fmla="*/ 630 w 647"/>
                <a:gd name="T45" fmla="*/ 32 h 32"/>
                <a:gd name="T46" fmla="*/ 630 w 647"/>
                <a:gd name="T4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7" h="32">
                  <a:moveTo>
                    <a:pt x="630" y="32"/>
                  </a:moveTo>
                  <a:lnTo>
                    <a:pt x="16" y="32"/>
                  </a:lnTo>
                  <a:lnTo>
                    <a:pt x="16" y="32"/>
                  </a:lnTo>
                  <a:lnTo>
                    <a:pt x="11" y="31"/>
                  </a:lnTo>
                  <a:lnTo>
                    <a:pt x="5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630" y="0"/>
                  </a:lnTo>
                  <a:lnTo>
                    <a:pt x="630" y="0"/>
                  </a:lnTo>
                  <a:lnTo>
                    <a:pt x="638" y="1"/>
                  </a:lnTo>
                  <a:lnTo>
                    <a:pt x="642" y="4"/>
                  </a:lnTo>
                  <a:lnTo>
                    <a:pt x="647" y="10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22"/>
                  </a:lnTo>
                  <a:lnTo>
                    <a:pt x="642" y="28"/>
                  </a:lnTo>
                  <a:lnTo>
                    <a:pt x="638" y="31"/>
                  </a:lnTo>
                  <a:lnTo>
                    <a:pt x="630" y="32"/>
                  </a:lnTo>
                  <a:lnTo>
                    <a:pt x="6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7" name="Freeform 12"/>
            <p:cNvSpPr>
              <a:spLocks/>
            </p:cNvSpPr>
            <p:nvPr/>
          </p:nvSpPr>
          <p:spPr bwMode="auto">
            <a:xfrm>
              <a:off x="8752092" y="3062369"/>
              <a:ext cx="98425" cy="184150"/>
            </a:xfrm>
            <a:custGeom>
              <a:avLst/>
              <a:gdLst>
                <a:gd name="T0" fmla="*/ 16 w 125"/>
                <a:gd name="T1" fmla="*/ 232 h 232"/>
                <a:gd name="T2" fmla="*/ 16 w 125"/>
                <a:gd name="T3" fmla="*/ 232 h 232"/>
                <a:gd name="T4" fmla="*/ 10 w 125"/>
                <a:gd name="T5" fmla="*/ 231 h 232"/>
                <a:gd name="T6" fmla="*/ 4 w 125"/>
                <a:gd name="T7" fmla="*/ 226 h 232"/>
                <a:gd name="T8" fmla="*/ 4 w 125"/>
                <a:gd name="T9" fmla="*/ 226 h 232"/>
                <a:gd name="T10" fmla="*/ 0 w 125"/>
                <a:gd name="T11" fmla="*/ 222 h 232"/>
                <a:gd name="T12" fmla="*/ 0 w 125"/>
                <a:gd name="T13" fmla="*/ 216 h 232"/>
                <a:gd name="T14" fmla="*/ 0 w 125"/>
                <a:gd name="T15" fmla="*/ 209 h 232"/>
                <a:gd name="T16" fmla="*/ 4 w 125"/>
                <a:gd name="T17" fmla="*/ 204 h 232"/>
                <a:gd name="T18" fmla="*/ 92 w 125"/>
                <a:gd name="T19" fmla="*/ 114 h 232"/>
                <a:gd name="T20" fmla="*/ 4 w 125"/>
                <a:gd name="T21" fmla="*/ 28 h 232"/>
                <a:gd name="T22" fmla="*/ 4 w 125"/>
                <a:gd name="T23" fmla="*/ 28 h 232"/>
                <a:gd name="T24" fmla="*/ 0 w 125"/>
                <a:gd name="T25" fmla="*/ 23 h 232"/>
                <a:gd name="T26" fmla="*/ 0 w 125"/>
                <a:gd name="T27" fmla="*/ 16 h 232"/>
                <a:gd name="T28" fmla="*/ 0 w 125"/>
                <a:gd name="T29" fmla="*/ 10 h 232"/>
                <a:gd name="T30" fmla="*/ 4 w 125"/>
                <a:gd name="T31" fmla="*/ 4 h 232"/>
                <a:gd name="T32" fmla="*/ 4 w 125"/>
                <a:gd name="T33" fmla="*/ 4 h 232"/>
                <a:gd name="T34" fmla="*/ 10 w 125"/>
                <a:gd name="T35" fmla="*/ 1 h 232"/>
                <a:gd name="T36" fmla="*/ 16 w 125"/>
                <a:gd name="T37" fmla="*/ 0 h 232"/>
                <a:gd name="T38" fmla="*/ 22 w 125"/>
                <a:gd name="T39" fmla="*/ 1 h 232"/>
                <a:gd name="T40" fmla="*/ 28 w 125"/>
                <a:gd name="T41" fmla="*/ 4 h 232"/>
                <a:gd name="T42" fmla="*/ 116 w 125"/>
                <a:gd name="T43" fmla="*/ 94 h 232"/>
                <a:gd name="T44" fmla="*/ 116 w 125"/>
                <a:gd name="T45" fmla="*/ 94 h 232"/>
                <a:gd name="T46" fmla="*/ 120 w 125"/>
                <a:gd name="T47" fmla="*/ 98 h 232"/>
                <a:gd name="T48" fmla="*/ 123 w 125"/>
                <a:gd name="T49" fmla="*/ 104 h 232"/>
                <a:gd name="T50" fmla="*/ 125 w 125"/>
                <a:gd name="T51" fmla="*/ 110 h 232"/>
                <a:gd name="T52" fmla="*/ 125 w 125"/>
                <a:gd name="T53" fmla="*/ 116 h 232"/>
                <a:gd name="T54" fmla="*/ 125 w 125"/>
                <a:gd name="T55" fmla="*/ 116 h 232"/>
                <a:gd name="T56" fmla="*/ 125 w 125"/>
                <a:gd name="T57" fmla="*/ 122 h 232"/>
                <a:gd name="T58" fmla="*/ 123 w 125"/>
                <a:gd name="T59" fmla="*/ 128 h 232"/>
                <a:gd name="T60" fmla="*/ 120 w 125"/>
                <a:gd name="T61" fmla="*/ 134 h 232"/>
                <a:gd name="T62" fmla="*/ 116 w 125"/>
                <a:gd name="T63" fmla="*/ 138 h 232"/>
                <a:gd name="T64" fmla="*/ 28 w 125"/>
                <a:gd name="T65" fmla="*/ 226 h 232"/>
                <a:gd name="T66" fmla="*/ 28 w 125"/>
                <a:gd name="T67" fmla="*/ 226 h 232"/>
                <a:gd name="T68" fmla="*/ 22 w 125"/>
                <a:gd name="T69" fmla="*/ 231 h 232"/>
                <a:gd name="T70" fmla="*/ 16 w 125"/>
                <a:gd name="T71" fmla="*/ 232 h 232"/>
                <a:gd name="T72" fmla="*/ 16 w 125"/>
                <a:gd name="T7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232">
                  <a:moveTo>
                    <a:pt x="16" y="232"/>
                  </a:moveTo>
                  <a:lnTo>
                    <a:pt x="16" y="232"/>
                  </a:lnTo>
                  <a:lnTo>
                    <a:pt x="10" y="231"/>
                  </a:lnTo>
                  <a:lnTo>
                    <a:pt x="4" y="226"/>
                  </a:lnTo>
                  <a:lnTo>
                    <a:pt x="4" y="226"/>
                  </a:lnTo>
                  <a:lnTo>
                    <a:pt x="0" y="222"/>
                  </a:lnTo>
                  <a:lnTo>
                    <a:pt x="0" y="216"/>
                  </a:lnTo>
                  <a:lnTo>
                    <a:pt x="0" y="209"/>
                  </a:lnTo>
                  <a:lnTo>
                    <a:pt x="4" y="204"/>
                  </a:lnTo>
                  <a:lnTo>
                    <a:pt x="92" y="11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8" y="4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120" y="98"/>
                  </a:lnTo>
                  <a:lnTo>
                    <a:pt x="123" y="104"/>
                  </a:lnTo>
                  <a:lnTo>
                    <a:pt x="125" y="110"/>
                  </a:lnTo>
                  <a:lnTo>
                    <a:pt x="125" y="116"/>
                  </a:lnTo>
                  <a:lnTo>
                    <a:pt x="125" y="116"/>
                  </a:lnTo>
                  <a:lnTo>
                    <a:pt x="125" y="122"/>
                  </a:lnTo>
                  <a:lnTo>
                    <a:pt x="123" y="128"/>
                  </a:lnTo>
                  <a:lnTo>
                    <a:pt x="120" y="134"/>
                  </a:lnTo>
                  <a:lnTo>
                    <a:pt x="116" y="138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22" y="231"/>
                  </a:lnTo>
                  <a:lnTo>
                    <a:pt x="16" y="232"/>
                  </a:lnTo>
                  <a:lnTo>
                    <a:pt x="16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8223668" y="3943973"/>
            <a:ext cx="312606" cy="184071"/>
            <a:chOff x="-2597151" y="4195763"/>
            <a:chExt cx="312738" cy="184150"/>
          </a:xfrm>
          <a:solidFill>
            <a:srgbClr val="0078D7"/>
          </a:solidFill>
        </p:grpSpPr>
        <p:sp>
          <p:nvSpPr>
            <p:cNvPr id="459" name="Freeform 13"/>
            <p:cNvSpPr>
              <a:spLocks/>
            </p:cNvSpPr>
            <p:nvPr/>
          </p:nvSpPr>
          <p:spPr bwMode="auto">
            <a:xfrm>
              <a:off x="-2490788" y="4275138"/>
              <a:ext cx="206375" cy="25400"/>
            </a:xfrm>
            <a:custGeom>
              <a:avLst/>
              <a:gdLst>
                <a:gd name="T0" fmla="*/ 244 w 260"/>
                <a:gd name="T1" fmla="*/ 33 h 33"/>
                <a:gd name="T2" fmla="*/ 16 w 260"/>
                <a:gd name="T3" fmla="*/ 33 h 33"/>
                <a:gd name="T4" fmla="*/ 16 w 260"/>
                <a:gd name="T5" fmla="*/ 33 h 33"/>
                <a:gd name="T6" fmla="*/ 11 w 260"/>
                <a:gd name="T7" fmla="*/ 31 h 33"/>
                <a:gd name="T8" fmla="*/ 5 w 260"/>
                <a:gd name="T9" fmla="*/ 28 h 33"/>
                <a:gd name="T10" fmla="*/ 2 w 260"/>
                <a:gd name="T11" fmla="*/ 22 h 33"/>
                <a:gd name="T12" fmla="*/ 0 w 260"/>
                <a:gd name="T13" fmla="*/ 16 h 33"/>
                <a:gd name="T14" fmla="*/ 0 w 260"/>
                <a:gd name="T15" fmla="*/ 16 h 33"/>
                <a:gd name="T16" fmla="*/ 2 w 260"/>
                <a:gd name="T17" fmla="*/ 11 h 33"/>
                <a:gd name="T18" fmla="*/ 5 w 260"/>
                <a:gd name="T19" fmla="*/ 5 h 33"/>
                <a:gd name="T20" fmla="*/ 11 w 260"/>
                <a:gd name="T21" fmla="*/ 2 h 33"/>
                <a:gd name="T22" fmla="*/ 16 w 260"/>
                <a:gd name="T23" fmla="*/ 0 h 33"/>
                <a:gd name="T24" fmla="*/ 244 w 260"/>
                <a:gd name="T25" fmla="*/ 0 h 33"/>
                <a:gd name="T26" fmla="*/ 244 w 260"/>
                <a:gd name="T27" fmla="*/ 0 h 33"/>
                <a:gd name="T28" fmla="*/ 250 w 260"/>
                <a:gd name="T29" fmla="*/ 2 h 33"/>
                <a:gd name="T30" fmla="*/ 256 w 260"/>
                <a:gd name="T31" fmla="*/ 5 h 33"/>
                <a:gd name="T32" fmla="*/ 259 w 260"/>
                <a:gd name="T33" fmla="*/ 11 h 33"/>
                <a:gd name="T34" fmla="*/ 260 w 260"/>
                <a:gd name="T35" fmla="*/ 16 h 33"/>
                <a:gd name="T36" fmla="*/ 260 w 260"/>
                <a:gd name="T37" fmla="*/ 16 h 33"/>
                <a:gd name="T38" fmla="*/ 259 w 260"/>
                <a:gd name="T39" fmla="*/ 22 h 33"/>
                <a:gd name="T40" fmla="*/ 256 w 260"/>
                <a:gd name="T41" fmla="*/ 28 h 33"/>
                <a:gd name="T42" fmla="*/ 250 w 260"/>
                <a:gd name="T43" fmla="*/ 31 h 33"/>
                <a:gd name="T44" fmla="*/ 244 w 260"/>
                <a:gd name="T45" fmla="*/ 33 h 33"/>
                <a:gd name="T46" fmla="*/ 244 w 260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0" h="33">
                  <a:moveTo>
                    <a:pt x="244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11" y="31"/>
                  </a:lnTo>
                  <a:lnTo>
                    <a:pt x="5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50" y="2"/>
                  </a:lnTo>
                  <a:lnTo>
                    <a:pt x="256" y="5"/>
                  </a:lnTo>
                  <a:lnTo>
                    <a:pt x="259" y="11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59" y="22"/>
                  </a:lnTo>
                  <a:lnTo>
                    <a:pt x="256" y="28"/>
                  </a:lnTo>
                  <a:lnTo>
                    <a:pt x="250" y="31"/>
                  </a:lnTo>
                  <a:lnTo>
                    <a:pt x="244" y="33"/>
                  </a:lnTo>
                  <a:lnTo>
                    <a:pt x="24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0" name="Freeform 14"/>
            <p:cNvSpPr>
              <a:spLocks/>
            </p:cNvSpPr>
            <p:nvPr/>
          </p:nvSpPr>
          <p:spPr bwMode="auto">
            <a:xfrm>
              <a:off x="-2597151" y="4275138"/>
              <a:ext cx="92075" cy="25400"/>
            </a:xfrm>
            <a:custGeom>
              <a:avLst/>
              <a:gdLst>
                <a:gd name="T0" fmla="*/ 98 w 114"/>
                <a:gd name="T1" fmla="*/ 33 h 33"/>
                <a:gd name="T2" fmla="*/ 16 w 114"/>
                <a:gd name="T3" fmla="*/ 33 h 33"/>
                <a:gd name="T4" fmla="*/ 16 w 114"/>
                <a:gd name="T5" fmla="*/ 33 h 33"/>
                <a:gd name="T6" fmla="*/ 8 w 114"/>
                <a:gd name="T7" fmla="*/ 31 h 33"/>
                <a:gd name="T8" fmla="*/ 4 w 114"/>
                <a:gd name="T9" fmla="*/ 28 h 33"/>
                <a:gd name="T10" fmla="*/ 0 w 114"/>
                <a:gd name="T11" fmla="*/ 22 h 33"/>
                <a:gd name="T12" fmla="*/ 0 w 114"/>
                <a:gd name="T13" fmla="*/ 16 h 33"/>
                <a:gd name="T14" fmla="*/ 0 w 114"/>
                <a:gd name="T15" fmla="*/ 16 h 33"/>
                <a:gd name="T16" fmla="*/ 0 w 114"/>
                <a:gd name="T17" fmla="*/ 11 h 33"/>
                <a:gd name="T18" fmla="*/ 4 w 114"/>
                <a:gd name="T19" fmla="*/ 5 h 33"/>
                <a:gd name="T20" fmla="*/ 8 w 114"/>
                <a:gd name="T21" fmla="*/ 2 h 33"/>
                <a:gd name="T22" fmla="*/ 16 w 114"/>
                <a:gd name="T23" fmla="*/ 0 h 33"/>
                <a:gd name="T24" fmla="*/ 98 w 114"/>
                <a:gd name="T25" fmla="*/ 0 h 33"/>
                <a:gd name="T26" fmla="*/ 98 w 114"/>
                <a:gd name="T27" fmla="*/ 0 h 33"/>
                <a:gd name="T28" fmla="*/ 104 w 114"/>
                <a:gd name="T29" fmla="*/ 2 h 33"/>
                <a:gd name="T30" fmla="*/ 110 w 114"/>
                <a:gd name="T31" fmla="*/ 5 h 33"/>
                <a:gd name="T32" fmla="*/ 113 w 114"/>
                <a:gd name="T33" fmla="*/ 11 h 33"/>
                <a:gd name="T34" fmla="*/ 114 w 114"/>
                <a:gd name="T35" fmla="*/ 16 h 33"/>
                <a:gd name="T36" fmla="*/ 114 w 114"/>
                <a:gd name="T37" fmla="*/ 16 h 33"/>
                <a:gd name="T38" fmla="*/ 113 w 114"/>
                <a:gd name="T39" fmla="*/ 22 h 33"/>
                <a:gd name="T40" fmla="*/ 110 w 114"/>
                <a:gd name="T41" fmla="*/ 28 h 33"/>
                <a:gd name="T42" fmla="*/ 104 w 114"/>
                <a:gd name="T43" fmla="*/ 31 h 33"/>
                <a:gd name="T44" fmla="*/ 98 w 114"/>
                <a:gd name="T45" fmla="*/ 33 h 33"/>
                <a:gd name="T46" fmla="*/ 98 w 114"/>
                <a:gd name="T4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33">
                  <a:moveTo>
                    <a:pt x="98" y="33"/>
                  </a:moveTo>
                  <a:lnTo>
                    <a:pt x="16" y="33"/>
                  </a:lnTo>
                  <a:lnTo>
                    <a:pt x="16" y="33"/>
                  </a:lnTo>
                  <a:lnTo>
                    <a:pt x="8" y="31"/>
                  </a:lnTo>
                  <a:lnTo>
                    <a:pt x="4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8" y="2"/>
                  </a:lnTo>
                  <a:lnTo>
                    <a:pt x="1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5"/>
                  </a:lnTo>
                  <a:lnTo>
                    <a:pt x="113" y="11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2"/>
                  </a:lnTo>
                  <a:lnTo>
                    <a:pt x="110" y="28"/>
                  </a:lnTo>
                  <a:lnTo>
                    <a:pt x="104" y="31"/>
                  </a:lnTo>
                  <a:lnTo>
                    <a:pt x="98" y="33"/>
                  </a:lnTo>
                  <a:lnTo>
                    <a:pt x="9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1" name="Freeform 15"/>
            <p:cNvSpPr>
              <a:spLocks/>
            </p:cNvSpPr>
            <p:nvPr/>
          </p:nvSpPr>
          <p:spPr bwMode="auto">
            <a:xfrm>
              <a:off x="-2384426" y="4195763"/>
              <a:ext cx="100013" cy="184150"/>
            </a:xfrm>
            <a:custGeom>
              <a:avLst/>
              <a:gdLst>
                <a:gd name="T0" fmla="*/ 16 w 126"/>
                <a:gd name="T1" fmla="*/ 232 h 232"/>
                <a:gd name="T2" fmla="*/ 16 w 126"/>
                <a:gd name="T3" fmla="*/ 232 h 232"/>
                <a:gd name="T4" fmla="*/ 10 w 126"/>
                <a:gd name="T5" fmla="*/ 231 h 232"/>
                <a:gd name="T6" fmla="*/ 6 w 126"/>
                <a:gd name="T7" fmla="*/ 227 h 232"/>
                <a:gd name="T8" fmla="*/ 6 w 126"/>
                <a:gd name="T9" fmla="*/ 227 h 232"/>
                <a:gd name="T10" fmla="*/ 1 w 126"/>
                <a:gd name="T11" fmla="*/ 222 h 232"/>
                <a:gd name="T12" fmla="*/ 0 w 126"/>
                <a:gd name="T13" fmla="*/ 216 h 232"/>
                <a:gd name="T14" fmla="*/ 1 w 126"/>
                <a:gd name="T15" fmla="*/ 209 h 232"/>
                <a:gd name="T16" fmla="*/ 6 w 126"/>
                <a:gd name="T17" fmla="*/ 205 h 232"/>
                <a:gd name="T18" fmla="*/ 94 w 126"/>
                <a:gd name="T19" fmla="*/ 115 h 232"/>
                <a:gd name="T20" fmla="*/ 6 w 126"/>
                <a:gd name="T21" fmla="*/ 28 h 232"/>
                <a:gd name="T22" fmla="*/ 6 w 126"/>
                <a:gd name="T23" fmla="*/ 28 h 232"/>
                <a:gd name="T24" fmla="*/ 1 w 126"/>
                <a:gd name="T25" fmla="*/ 24 h 232"/>
                <a:gd name="T26" fmla="*/ 0 w 126"/>
                <a:gd name="T27" fmla="*/ 16 h 232"/>
                <a:gd name="T28" fmla="*/ 1 w 126"/>
                <a:gd name="T29" fmla="*/ 11 h 232"/>
                <a:gd name="T30" fmla="*/ 6 w 126"/>
                <a:gd name="T31" fmla="*/ 5 h 232"/>
                <a:gd name="T32" fmla="*/ 6 w 126"/>
                <a:gd name="T33" fmla="*/ 5 h 232"/>
                <a:gd name="T34" fmla="*/ 10 w 126"/>
                <a:gd name="T35" fmla="*/ 2 h 232"/>
                <a:gd name="T36" fmla="*/ 16 w 126"/>
                <a:gd name="T37" fmla="*/ 0 h 232"/>
                <a:gd name="T38" fmla="*/ 23 w 126"/>
                <a:gd name="T39" fmla="*/ 2 h 232"/>
                <a:gd name="T40" fmla="*/ 28 w 126"/>
                <a:gd name="T41" fmla="*/ 5 h 232"/>
                <a:gd name="T42" fmla="*/ 117 w 126"/>
                <a:gd name="T43" fmla="*/ 94 h 232"/>
                <a:gd name="T44" fmla="*/ 117 w 126"/>
                <a:gd name="T45" fmla="*/ 94 h 232"/>
                <a:gd name="T46" fmla="*/ 122 w 126"/>
                <a:gd name="T47" fmla="*/ 99 h 232"/>
                <a:gd name="T48" fmla="*/ 125 w 126"/>
                <a:gd name="T49" fmla="*/ 105 h 232"/>
                <a:gd name="T50" fmla="*/ 126 w 126"/>
                <a:gd name="T51" fmla="*/ 111 h 232"/>
                <a:gd name="T52" fmla="*/ 126 w 126"/>
                <a:gd name="T53" fmla="*/ 116 h 232"/>
                <a:gd name="T54" fmla="*/ 126 w 126"/>
                <a:gd name="T55" fmla="*/ 116 h 232"/>
                <a:gd name="T56" fmla="*/ 126 w 126"/>
                <a:gd name="T57" fmla="*/ 122 h 232"/>
                <a:gd name="T58" fmla="*/ 125 w 126"/>
                <a:gd name="T59" fmla="*/ 128 h 232"/>
                <a:gd name="T60" fmla="*/ 122 w 126"/>
                <a:gd name="T61" fmla="*/ 134 h 232"/>
                <a:gd name="T62" fmla="*/ 117 w 126"/>
                <a:gd name="T63" fmla="*/ 138 h 232"/>
                <a:gd name="T64" fmla="*/ 28 w 126"/>
                <a:gd name="T65" fmla="*/ 227 h 232"/>
                <a:gd name="T66" fmla="*/ 28 w 126"/>
                <a:gd name="T67" fmla="*/ 227 h 232"/>
                <a:gd name="T68" fmla="*/ 23 w 126"/>
                <a:gd name="T69" fmla="*/ 231 h 232"/>
                <a:gd name="T70" fmla="*/ 16 w 126"/>
                <a:gd name="T71" fmla="*/ 232 h 232"/>
                <a:gd name="T72" fmla="*/ 16 w 126"/>
                <a:gd name="T7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232">
                  <a:moveTo>
                    <a:pt x="16" y="232"/>
                  </a:moveTo>
                  <a:lnTo>
                    <a:pt x="16" y="232"/>
                  </a:lnTo>
                  <a:lnTo>
                    <a:pt x="10" y="231"/>
                  </a:lnTo>
                  <a:lnTo>
                    <a:pt x="6" y="227"/>
                  </a:lnTo>
                  <a:lnTo>
                    <a:pt x="6" y="227"/>
                  </a:lnTo>
                  <a:lnTo>
                    <a:pt x="1" y="222"/>
                  </a:lnTo>
                  <a:lnTo>
                    <a:pt x="0" y="216"/>
                  </a:lnTo>
                  <a:lnTo>
                    <a:pt x="1" y="209"/>
                  </a:lnTo>
                  <a:lnTo>
                    <a:pt x="6" y="205"/>
                  </a:lnTo>
                  <a:lnTo>
                    <a:pt x="94" y="115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1" y="24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6" y="5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3" y="2"/>
                  </a:lnTo>
                  <a:lnTo>
                    <a:pt x="28" y="5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2" y="99"/>
                  </a:lnTo>
                  <a:lnTo>
                    <a:pt x="125" y="105"/>
                  </a:lnTo>
                  <a:lnTo>
                    <a:pt x="126" y="111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26" y="122"/>
                  </a:lnTo>
                  <a:lnTo>
                    <a:pt x="125" y="128"/>
                  </a:lnTo>
                  <a:lnTo>
                    <a:pt x="122" y="134"/>
                  </a:lnTo>
                  <a:lnTo>
                    <a:pt x="117" y="138"/>
                  </a:lnTo>
                  <a:lnTo>
                    <a:pt x="28" y="227"/>
                  </a:lnTo>
                  <a:lnTo>
                    <a:pt x="28" y="227"/>
                  </a:lnTo>
                  <a:lnTo>
                    <a:pt x="23" y="231"/>
                  </a:lnTo>
                  <a:lnTo>
                    <a:pt x="16" y="232"/>
                  </a:lnTo>
                  <a:lnTo>
                    <a:pt x="16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014927" y="3243782"/>
            <a:ext cx="728069" cy="744118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2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3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4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9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2" name="Freeform 111"/>
          <p:cNvSpPr>
            <a:spLocks noChangeAspect="1"/>
          </p:cNvSpPr>
          <p:nvPr/>
        </p:nvSpPr>
        <p:spPr bwMode="auto">
          <a:xfrm>
            <a:off x="1053417" y="4551208"/>
            <a:ext cx="365604" cy="619919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13874">
              <a:defRPr/>
            </a:pPr>
            <a:endParaRPr lang="en-US" sz="20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3" name="Freeform 34"/>
          <p:cNvSpPr>
            <a:spLocks noEditPoints="1"/>
          </p:cNvSpPr>
          <p:nvPr/>
        </p:nvSpPr>
        <p:spPr bwMode="auto">
          <a:xfrm>
            <a:off x="932055" y="2013954"/>
            <a:ext cx="557651" cy="441165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kern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875076" y="4587820"/>
            <a:ext cx="1679767" cy="690622"/>
          </a:xfrm>
          <a:prstGeom prst="rect">
            <a:avLst/>
          </a:prstGeom>
          <a:noFill/>
        </p:spPr>
        <p:txBody>
          <a:bodyPr wrap="square" lIns="182776" tIns="146221" rIns="182776" bIns="146221" rtlCol="0">
            <a:spAutoFit/>
          </a:bodyPr>
          <a:lstStyle/>
          <a:p>
            <a:pPr defTabSz="932026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kern="0" spc="-3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Automated systems</a:t>
            </a:r>
          </a:p>
        </p:txBody>
      </p:sp>
    </p:spTree>
    <p:extLst>
      <p:ext uri="{BB962C8B-B14F-4D97-AF65-F5344CB8AC3E}">
        <p14:creationId xmlns:p14="http://schemas.microsoft.com/office/powerpoint/2010/main" val="410315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05" grpId="0"/>
      <p:bldP spid="416" grpId="0"/>
      <p:bldP spid="420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505050"/>
                </a:solidFill>
              </a:rPr>
              <a:t>Cortana Intelligence Suite</a:t>
            </a:r>
            <a:br>
              <a:rPr lang="en-US" sz="4400" dirty="0">
                <a:solidFill>
                  <a:srgbClr val="505050"/>
                </a:solidFill>
              </a:rPr>
            </a:br>
            <a:r>
              <a:rPr lang="en-US" sz="2800" dirty="0">
                <a:solidFill>
                  <a:srgbClr val="505050"/>
                </a:solidFill>
              </a:rPr>
              <a:t>Transform data into intelligent action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587231" y="1700734"/>
            <a:ext cx="2240086" cy="4563540"/>
            <a:chOff x="9588714" y="1666194"/>
            <a:chExt cx="2241039" cy="4565481"/>
          </a:xfrm>
        </p:grpSpPr>
        <p:sp>
          <p:nvSpPr>
            <p:cNvPr id="154" name="Rectangle 153"/>
            <p:cNvSpPr/>
            <p:nvPr/>
          </p:nvSpPr>
          <p:spPr>
            <a:xfrm>
              <a:off x="10329146" y="5903763"/>
              <a:ext cx="1500607" cy="327912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913874">
                <a:lnSpc>
                  <a:spcPct val="90000"/>
                </a:lnSpc>
                <a:defRPr/>
              </a:pPr>
              <a:r>
                <a:rPr lang="en-US" sz="2400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rPr>
                <a:t>Action</a:t>
              </a:r>
            </a:p>
          </p:txBody>
        </p:sp>
        <p:sp>
          <p:nvSpPr>
            <p:cNvPr id="158" name="Freeform 157"/>
            <p:cNvSpPr/>
            <p:nvPr/>
          </p:nvSpPr>
          <p:spPr bwMode="auto">
            <a:xfrm flipH="1">
              <a:off x="9588714" y="1666194"/>
              <a:ext cx="123857" cy="4199169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913874">
                <a:defRPr/>
              </a:pPr>
              <a:endParaRPr lang="en-US" kern="0" dirty="0">
                <a:gradFill>
                  <a:gsLst>
                    <a:gs pos="93671">
                      <a:srgbClr val="505050"/>
                    </a:gs>
                    <a:gs pos="80380">
                      <a:srgbClr val="505050"/>
                    </a:gs>
                  </a:gsLst>
                  <a:lin ang="16200000" scaled="0"/>
                </a:gradFill>
                <a:latin typeface="Segoe UI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381650" y="1978779"/>
              <a:ext cx="1090058" cy="461622"/>
            </a:xfrm>
            <a:prstGeom prst="rect">
              <a:avLst/>
            </a:prstGeom>
            <a:noFill/>
          </p:spPr>
          <p:txBody>
            <a:bodyPr wrap="square" lIns="182776" tIns="146221" rIns="182776" bIns="146221" rtlCol="0">
              <a:spAutoFit/>
            </a:bodyPr>
            <a:lstStyle/>
            <a:p>
              <a:pPr defTabSz="93202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People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0650440" y="5204331"/>
              <a:ext cx="868271" cy="332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02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Automated </a:t>
              </a:r>
              <a:b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systems</a:t>
              </a: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9984119" y="2016920"/>
              <a:ext cx="377227" cy="385340"/>
              <a:chOff x="6112510" y="6954657"/>
              <a:chExt cx="1181100" cy="1206500"/>
            </a:xfrm>
            <a:solidFill>
              <a:srgbClr val="0078D7"/>
            </a:solidFill>
          </p:grpSpPr>
          <p:sp>
            <p:nvSpPr>
              <p:cNvPr id="163" name="Freeform 5"/>
              <p:cNvSpPr>
                <a:spLocks noEditPoints="1"/>
              </p:cNvSpPr>
              <p:nvPr/>
            </p:nvSpPr>
            <p:spPr bwMode="auto">
              <a:xfrm>
                <a:off x="6233160" y="6954657"/>
                <a:ext cx="485775" cy="482600"/>
              </a:xfrm>
              <a:custGeom>
                <a:avLst/>
                <a:gdLst>
                  <a:gd name="T0" fmla="*/ 154 w 306"/>
                  <a:gd name="T1" fmla="*/ 304 h 304"/>
                  <a:gd name="T2" fmla="*/ 122 w 306"/>
                  <a:gd name="T3" fmla="*/ 302 h 304"/>
                  <a:gd name="T4" fmla="*/ 94 w 306"/>
                  <a:gd name="T5" fmla="*/ 292 h 304"/>
                  <a:gd name="T6" fmla="*/ 68 w 306"/>
                  <a:gd name="T7" fmla="*/ 278 h 304"/>
                  <a:gd name="T8" fmla="*/ 46 w 306"/>
                  <a:gd name="T9" fmla="*/ 260 h 304"/>
                  <a:gd name="T10" fmla="*/ 26 w 306"/>
                  <a:gd name="T11" fmla="*/ 238 h 304"/>
                  <a:gd name="T12" fmla="*/ 12 w 306"/>
                  <a:gd name="T13" fmla="*/ 212 h 304"/>
                  <a:gd name="T14" fmla="*/ 4 w 306"/>
                  <a:gd name="T15" fmla="*/ 182 h 304"/>
                  <a:gd name="T16" fmla="*/ 0 w 306"/>
                  <a:gd name="T17" fmla="*/ 152 h 304"/>
                  <a:gd name="T18" fmla="*/ 2 w 306"/>
                  <a:gd name="T19" fmla="*/ 136 h 304"/>
                  <a:gd name="T20" fmla="*/ 8 w 306"/>
                  <a:gd name="T21" fmla="*/ 106 h 304"/>
                  <a:gd name="T22" fmla="*/ 20 w 306"/>
                  <a:gd name="T23" fmla="*/ 80 h 304"/>
                  <a:gd name="T24" fmla="*/ 36 w 306"/>
                  <a:gd name="T25" fmla="*/ 56 h 304"/>
                  <a:gd name="T26" fmla="*/ 56 w 306"/>
                  <a:gd name="T27" fmla="*/ 34 h 304"/>
                  <a:gd name="T28" fmla="*/ 80 w 306"/>
                  <a:gd name="T29" fmla="*/ 18 h 304"/>
                  <a:gd name="T30" fmla="*/ 108 w 306"/>
                  <a:gd name="T31" fmla="*/ 6 h 304"/>
                  <a:gd name="T32" fmla="*/ 138 w 306"/>
                  <a:gd name="T33" fmla="*/ 0 h 304"/>
                  <a:gd name="T34" fmla="*/ 154 w 306"/>
                  <a:gd name="T35" fmla="*/ 0 h 304"/>
                  <a:gd name="T36" fmla="*/ 184 w 306"/>
                  <a:gd name="T37" fmla="*/ 2 h 304"/>
                  <a:gd name="T38" fmla="*/ 212 w 306"/>
                  <a:gd name="T39" fmla="*/ 12 h 304"/>
                  <a:gd name="T40" fmla="*/ 238 w 306"/>
                  <a:gd name="T41" fmla="*/ 26 h 304"/>
                  <a:gd name="T42" fmla="*/ 260 w 306"/>
                  <a:gd name="T43" fmla="*/ 44 h 304"/>
                  <a:gd name="T44" fmla="*/ 280 w 306"/>
                  <a:gd name="T45" fmla="*/ 66 h 304"/>
                  <a:gd name="T46" fmla="*/ 294 w 306"/>
                  <a:gd name="T47" fmla="*/ 92 h 304"/>
                  <a:gd name="T48" fmla="*/ 302 w 306"/>
                  <a:gd name="T49" fmla="*/ 122 h 304"/>
                  <a:gd name="T50" fmla="*/ 306 w 306"/>
                  <a:gd name="T51" fmla="*/ 152 h 304"/>
                  <a:gd name="T52" fmla="*/ 304 w 306"/>
                  <a:gd name="T53" fmla="*/ 168 h 304"/>
                  <a:gd name="T54" fmla="*/ 298 w 306"/>
                  <a:gd name="T55" fmla="*/ 198 h 304"/>
                  <a:gd name="T56" fmla="*/ 288 w 306"/>
                  <a:gd name="T57" fmla="*/ 224 h 304"/>
                  <a:gd name="T58" fmla="*/ 270 w 306"/>
                  <a:gd name="T59" fmla="*/ 248 h 304"/>
                  <a:gd name="T60" fmla="*/ 250 w 306"/>
                  <a:gd name="T61" fmla="*/ 270 h 304"/>
                  <a:gd name="T62" fmla="*/ 226 w 306"/>
                  <a:gd name="T63" fmla="*/ 286 h 304"/>
                  <a:gd name="T64" fmla="*/ 198 w 306"/>
                  <a:gd name="T65" fmla="*/ 298 h 304"/>
                  <a:gd name="T66" fmla="*/ 168 w 306"/>
                  <a:gd name="T67" fmla="*/ 304 h 304"/>
                  <a:gd name="T68" fmla="*/ 154 w 306"/>
                  <a:gd name="T69" fmla="*/ 304 h 304"/>
                  <a:gd name="T70" fmla="*/ 154 w 306"/>
                  <a:gd name="T71" fmla="*/ 28 h 304"/>
                  <a:gd name="T72" fmla="*/ 128 w 306"/>
                  <a:gd name="T73" fmla="*/ 30 h 304"/>
                  <a:gd name="T74" fmla="*/ 104 w 306"/>
                  <a:gd name="T75" fmla="*/ 38 h 304"/>
                  <a:gd name="T76" fmla="*/ 66 w 306"/>
                  <a:gd name="T77" fmla="*/ 64 h 304"/>
                  <a:gd name="T78" fmla="*/ 38 w 306"/>
                  <a:gd name="T79" fmla="*/ 104 h 304"/>
                  <a:gd name="T80" fmla="*/ 32 w 306"/>
                  <a:gd name="T81" fmla="*/ 128 h 304"/>
                  <a:gd name="T82" fmla="*/ 28 w 306"/>
                  <a:gd name="T83" fmla="*/ 152 h 304"/>
                  <a:gd name="T84" fmla="*/ 30 w 306"/>
                  <a:gd name="T85" fmla="*/ 164 h 304"/>
                  <a:gd name="T86" fmla="*/ 34 w 306"/>
                  <a:gd name="T87" fmla="*/ 190 h 304"/>
                  <a:gd name="T88" fmla="*/ 50 w 306"/>
                  <a:gd name="T89" fmla="*/ 222 h 304"/>
                  <a:gd name="T90" fmla="*/ 84 w 306"/>
                  <a:gd name="T91" fmla="*/ 256 h 304"/>
                  <a:gd name="T92" fmla="*/ 116 w 306"/>
                  <a:gd name="T93" fmla="*/ 270 h 304"/>
                  <a:gd name="T94" fmla="*/ 140 w 306"/>
                  <a:gd name="T95" fmla="*/ 276 h 304"/>
                  <a:gd name="T96" fmla="*/ 154 w 306"/>
                  <a:gd name="T97" fmla="*/ 276 h 304"/>
                  <a:gd name="T98" fmla="*/ 178 w 306"/>
                  <a:gd name="T99" fmla="*/ 274 h 304"/>
                  <a:gd name="T100" fmla="*/ 202 w 306"/>
                  <a:gd name="T101" fmla="*/ 266 h 304"/>
                  <a:gd name="T102" fmla="*/ 242 w 306"/>
                  <a:gd name="T103" fmla="*/ 240 h 304"/>
                  <a:gd name="T104" fmla="*/ 268 w 306"/>
                  <a:gd name="T105" fmla="*/ 200 h 304"/>
                  <a:gd name="T106" fmla="*/ 274 w 306"/>
                  <a:gd name="T107" fmla="*/ 178 h 304"/>
                  <a:gd name="T108" fmla="*/ 278 w 306"/>
                  <a:gd name="T109" fmla="*/ 152 h 304"/>
                  <a:gd name="T110" fmla="*/ 276 w 306"/>
                  <a:gd name="T111" fmla="*/ 140 h 304"/>
                  <a:gd name="T112" fmla="*/ 272 w 306"/>
                  <a:gd name="T113" fmla="*/ 116 h 304"/>
                  <a:gd name="T114" fmla="*/ 256 w 306"/>
                  <a:gd name="T115" fmla="*/ 82 h 304"/>
                  <a:gd name="T116" fmla="*/ 222 w 306"/>
                  <a:gd name="T117" fmla="*/ 50 h 304"/>
                  <a:gd name="T118" fmla="*/ 190 w 306"/>
                  <a:gd name="T119" fmla="*/ 34 h 304"/>
                  <a:gd name="T120" fmla="*/ 166 w 306"/>
                  <a:gd name="T121" fmla="*/ 28 h 304"/>
                  <a:gd name="T122" fmla="*/ 154 w 306"/>
                  <a:gd name="T123" fmla="*/ 28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6" h="304">
                    <a:moveTo>
                      <a:pt x="154" y="304"/>
                    </a:moveTo>
                    <a:lnTo>
                      <a:pt x="154" y="304"/>
                    </a:lnTo>
                    <a:lnTo>
                      <a:pt x="138" y="304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2"/>
                    </a:lnTo>
                    <a:lnTo>
                      <a:pt x="80" y="286"/>
                    </a:lnTo>
                    <a:lnTo>
                      <a:pt x="68" y="278"/>
                    </a:lnTo>
                    <a:lnTo>
                      <a:pt x="56" y="270"/>
                    </a:lnTo>
                    <a:lnTo>
                      <a:pt x="46" y="260"/>
                    </a:lnTo>
                    <a:lnTo>
                      <a:pt x="36" y="248"/>
                    </a:lnTo>
                    <a:lnTo>
                      <a:pt x="26" y="238"/>
                    </a:lnTo>
                    <a:lnTo>
                      <a:pt x="20" y="224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2"/>
                    </a:lnTo>
                    <a:lnTo>
                      <a:pt x="2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136"/>
                    </a:lnTo>
                    <a:lnTo>
                      <a:pt x="4" y="122"/>
                    </a:lnTo>
                    <a:lnTo>
                      <a:pt x="8" y="106"/>
                    </a:lnTo>
                    <a:lnTo>
                      <a:pt x="12" y="92"/>
                    </a:lnTo>
                    <a:lnTo>
                      <a:pt x="20" y="80"/>
                    </a:lnTo>
                    <a:lnTo>
                      <a:pt x="26" y="66"/>
                    </a:lnTo>
                    <a:lnTo>
                      <a:pt x="36" y="56"/>
                    </a:lnTo>
                    <a:lnTo>
                      <a:pt x="46" y="44"/>
                    </a:lnTo>
                    <a:lnTo>
                      <a:pt x="56" y="34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6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0"/>
                    </a:lnTo>
                    <a:lnTo>
                      <a:pt x="184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80" y="66"/>
                    </a:lnTo>
                    <a:lnTo>
                      <a:pt x="288" y="80"/>
                    </a:lnTo>
                    <a:lnTo>
                      <a:pt x="294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6" y="152"/>
                    </a:lnTo>
                    <a:lnTo>
                      <a:pt x="306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4"/>
                    </a:lnTo>
                    <a:lnTo>
                      <a:pt x="280" y="238"/>
                    </a:lnTo>
                    <a:lnTo>
                      <a:pt x="270" y="248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6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4"/>
                    </a:lnTo>
                    <a:lnTo>
                      <a:pt x="154" y="304"/>
                    </a:lnTo>
                    <a:lnTo>
                      <a:pt x="154" y="304"/>
                    </a:lnTo>
                    <a:close/>
                    <a:moveTo>
                      <a:pt x="154" y="28"/>
                    </a:moveTo>
                    <a:lnTo>
                      <a:pt x="154" y="28"/>
                    </a:lnTo>
                    <a:lnTo>
                      <a:pt x="140" y="28"/>
                    </a:lnTo>
                    <a:lnTo>
                      <a:pt x="128" y="30"/>
                    </a:lnTo>
                    <a:lnTo>
                      <a:pt x="116" y="34"/>
                    </a:lnTo>
                    <a:lnTo>
                      <a:pt x="104" y="38"/>
                    </a:lnTo>
                    <a:lnTo>
                      <a:pt x="84" y="50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38" y="104"/>
                    </a:lnTo>
                    <a:lnTo>
                      <a:pt x="34" y="116"/>
                    </a:lnTo>
                    <a:lnTo>
                      <a:pt x="32" y="128"/>
                    </a:lnTo>
                    <a:lnTo>
                      <a:pt x="30" y="140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30" y="164"/>
                    </a:lnTo>
                    <a:lnTo>
                      <a:pt x="32" y="178"/>
                    </a:lnTo>
                    <a:lnTo>
                      <a:pt x="34" y="190"/>
                    </a:lnTo>
                    <a:lnTo>
                      <a:pt x="38" y="200"/>
                    </a:lnTo>
                    <a:lnTo>
                      <a:pt x="50" y="222"/>
                    </a:lnTo>
                    <a:lnTo>
                      <a:pt x="66" y="240"/>
                    </a:lnTo>
                    <a:lnTo>
                      <a:pt x="84" y="256"/>
                    </a:lnTo>
                    <a:lnTo>
                      <a:pt x="104" y="266"/>
                    </a:lnTo>
                    <a:lnTo>
                      <a:pt x="116" y="270"/>
                    </a:lnTo>
                    <a:lnTo>
                      <a:pt x="128" y="274"/>
                    </a:lnTo>
                    <a:lnTo>
                      <a:pt x="140" y="276"/>
                    </a:lnTo>
                    <a:lnTo>
                      <a:pt x="154" y="276"/>
                    </a:lnTo>
                    <a:lnTo>
                      <a:pt x="154" y="276"/>
                    </a:lnTo>
                    <a:lnTo>
                      <a:pt x="166" y="276"/>
                    </a:lnTo>
                    <a:lnTo>
                      <a:pt x="178" y="274"/>
                    </a:lnTo>
                    <a:lnTo>
                      <a:pt x="190" y="270"/>
                    </a:lnTo>
                    <a:lnTo>
                      <a:pt x="202" y="266"/>
                    </a:lnTo>
                    <a:lnTo>
                      <a:pt x="222" y="256"/>
                    </a:lnTo>
                    <a:lnTo>
                      <a:pt x="242" y="240"/>
                    </a:lnTo>
                    <a:lnTo>
                      <a:pt x="256" y="222"/>
                    </a:lnTo>
                    <a:lnTo>
                      <a:pt x="268" y="200"/>
                    </a:lnTo>
                    <a:lnTo>
                      <a:pt x="272" y="190"/>
                    </a:lnTo>
                    <a:lnTo>
                      <a:pt x="274" y="178"/>
                    </a:lnTo>
                    <a:lnTo>
                      <a:pt x="276" y="164"/>
                    </a:lnTo>
                    <a:lnTo>
                      <a:pt x="278" y="152"/>
                    </a:lnTo>
                    <a:lnTo>
                      <a:pt x="278" y="152"/>
                    </a:lnTo>
                    <a:lnTo>
                      <a:pt x="276" y="140"/>
                    </a:lnTo>
                    <a:lnTo>
                      <a:pt x="274" y="128"/>
                    </a:lnTo>
                    <a:lnTo>
                      <a:pt x="272" y="116"/>
                    </a:lnTo>
                    <a:lnTo>
                      <a:pt x="268" y="104"/>
                    </a:lnTo>
                    <a:lnTo>
                      <a:pt x="256" y="82"/>
                    </a:lnTo>
                    <a:lnTo>
                      <a:pt x="242" y="64"/>
                    </a:lnTo>
                    <a:lnTo>
                      <a:pt x="222" y="50"/>
                    </a:lnTo>
                    <a:lnTo>
                      <a:pt x="202" y="38"/>
                    </a:lnTo>
                    <a:lnTo>
                      <a:pt x="190" y="34"/>
                    </a:lnTo>
                    <a:lnTo>
                      <a:pt x="178" y="30"/>
                    </a:lnTo>
                    <a:lnTo>
                      <a:pt x="166" y="28"/>
                    </a:lnTo>
                    <a:lnTo>
                      <a:pt x="154" y="28"/>
                    </a:lnTo>
                    <a:lnTo>
                      <a:pt x="15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  <p:sp>
            <p:nvSpPr>
              <p:cNvPr id="164" name="Freeform 6"/>
              <p:cNvSpPr>
                <a:spLocks noEditPoints="1"/>
              </p:cNvSpPr>
              <p:nvPr/>
            </p:nvSpPr>
            <p:spPr bwMode="auto">
              <a:xfrm>
                <a:off x="6112510" y="7481707"/>
                <a:ext cx="727075" cy="679450"/>
              </a:xfrm>
              <a:custGeom>
                <a:avLst/>
                <a:gdLst>
                  <a:gd name="T0" fmla="*/ 0 w 458"/>
                  <a:gd name="T1" fmla="*/ 428 h 428"/>
                  <a:gd name="T2" fmla="*/ 16 w 458"/>
                  <a:gd name="T3" fmla="*/ 210 h 428"/>
                  <a:gd name="T4" fmla="*/ 22 w 458"/>
                  <a:gd name="T5" fmla="*/ 166 h 428"/>
                  <a:gd name="T6" fmla="*/ 36 w 458"/>
                  <a:gd name="T7" fmla="*/ 126 h 428"/>
                  <a:gd name="T8" fmla="*/ 56 w 458"/>
                  <a:gd name="T9" fmla="*/ 90 h 428"/>
                  <a:gd name="T10" fmla="*/ 82 w 458"/>
                  <a:gd name="T11" fmla="*/ 60 h 428"/>
                  <a:gd name="T12" fmla="*/ 112 w 458"/>
                  <a:gd name="T13" fmla="*/ 34 h 428"/>
                  <a:gd name="T14" fmla="*/ 148 w 458"/>
                  <a:gd name="T15" fmla="*/ 16 h 428"/>
                  <a:gd name="T16" fmla="*/ 186 w 458"/>
                  <a:gd name="T17" fmla="*/ 4 h 428"/>
                  <a:gd name="T18" fmla="*/ 226 w 458"/>
                  <a:gd name="T19" fmla="*/ 0 h 428"/>
                  <a:gd name="T20" fmla="*/ 248 w 458"/>
                  <a:gd name="T21" fmla="*/ 0 h 428"/>
                  <a:gd name="T22" fmla="*/ 286 w 458"/>
                  <a:gd name="T23" fmla="*/ 8 h 428"/>
                  <a:gd name="T24" fmla="*/ 322 w 458"/>
                  <a:gd name="T25" fmla="*/ 24 h 428"/>
                  <a:gd name="T26" fmla="*/ 356 w 458"/>
                  <a:gd name="T27" fmla="*/ 48 h 428"/>
                  <a:gd name="T28" fmla="*/ 384 w 458"/>
                  <a:gd name="T29" fmla="*/ 76 h 428"/>
                  <a:gd name="T30" fmla="*/ 408 w 458"/>
                  <a:gd name="T31" fmla="*/ 108 h 428"/>
                  <a:gd name="T32" fmla="*/ 424 w 458"/>
                  <a:gd name="T33" fmla="*/ 146 h 428"/>
                  <a:gd name="T34" fmla="*/ 436 w 458"/>
                  <a:gd name="T35" fmla="*/ 188 h 428"/>
                  <a:gd name="T36" fmla="*/ 458 w 458"/>
                  <a:gd name="T37" fmla="*/ 428 h 428"/>
                  <a:gd name="T38" fmla="*/ 428 w 458"/>
                  <a:gd name="T39" fmla="*/ 400 h 428"/>
                  <a:gd name="T40" fmla="*/ 410 w 458"/>
                  <a:gd name="T41" fmla="*/ 212 h 428"/>
                  <a:gd name="T42" fmla="*/ 404 w 458"/>
                  <a:gd name="T43" fmla="*/ 174 h 428"/>
                  <a:gd name="T44" fmla="*/ 392 w 458"/>
                  <a:gd name="T45" fmla="*/ 140 h 428"/>
                  <a:gd name="T46" fmla="*/ 374 w 458"/>
                  <a:gd name="T47" fmla="*/ 108 h 428"/>
                  <a:gd name="T48" fmla="*/ 352 w 458"/>
                  <a:gd name="T49" fmla="*/ 82 h 428"/>
                  <a:gd name="T50" fmla="*/ 324 w 458"/>
                  <a:gd name="T51" fmla="*/ 58 h 428"/>
                  <a:gd name="T52" fmla="*/ 294 w 458"/>
                  <a:gd name="T53" fmla="*/ 42 h 428"/>
                  <a:gd name="T54" fmla="*/ 262 w 458"/>
                  <a:gd name="T55" fmla="*/ 32 h 428"/>
                  <a:gd name="T56" fmla="*/ 226 w 458"/>
                  <a:gd name="T57" fmla="*/ 28 h 428"/>
                  <a:gd name="T58" fmla="*/ 208 w 458"/>
                  <a:gd name="T59" fmla="*/ 28 h 428"/>
                  <a:gd name="T60" fmla="*/ 174 w 458"/>
                  <a:gd name="T61" fmla="*/ 36 h 428"/>
                  <a:gd name="T62" fmla="*/ 142 w 458"/>
                  <a:gd name="T63" fmla="*/ 50 h 428"/>
                  <a:gd name="T64" fmla="*/ 114 w 458"/>
                  <a:gd name="T65" fmla="*/ 68 h 428"/>
                  <a:gd name="T66" fmla="*/ 90 w 458"/>
                  <a:gd name="T67" fmla="*/ 94 h 428"/>
                  <a:gd name="T68" fmla="*/ 70 w 458"/>
                  <a:gd name="T69" fmla="*/ 122 h 428"/>
                  <a:gd name="T70" fmla="*/ 54 w 458"/>
                  <a:gd name="T71" fmla="*/ 156 h 428"/>
                  <a:gd name="T72" fmla="*/ 46 w 458"/>
                  <a:gd name="T73" fmla="*/ 192 h 428"/>
                  <a:gd name="T74" fmla="*/ 30 w 458"/>
                  <a:gd name="T75" fmla="*/ 40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428">
                    <a:moveTo>
                      <a:pt x="458" y="428"/>
                    </a:moveTo>
                    <a:lnTo>
                      <a:pt x="0" y="428"/>
                    </a:lnTo>
                    <a:lnTo>
                      <a:pt x="16" y="210"/>
                    </a:lnTo>
                    <a:lnTo>
                      <a:pt x="16" y="210"/>
                    </a:lnTo>
                    <a:lnTo>
                      <a:pt x="18" y="188"/>
                    </a:lnTo>
                    <a:lnTo>
                      <a:pt x="22" y="166"/>
                    </a:lnTo>
                    <a:lnTo>
                      <a:pt x="28" y="146"/>
                    </a:lnTo>
                    <a:lnTo>
                      <a:pt x="36" y="126"/>
                    </a:lnTo>
                    <a:lnTo>
                      <a:pt x="46" y="108"/>
                    </a:lnTo>
                    <a:lnTo>
                      <a:pt x="56" y="90"/>
                    </a:lnTo>
                    <a:lnTo>
                      <a:pt x="68" y="74"/>
                    </a:lnTo>
                    <a:lnTo>
                      <a:pt x="82" y="60"/>
                    </a:lnTo>
                    <a:lnTo>
                      <a:pt x="98" y="46"/>
                    </a:lnTo>
                    <a:lnTo>
                      <a:pt x="112" y="34"/>
                    </a:lnTo>
                    <a:lnTo>
                      <a:pt x="130" y="24"/>
                    </a:lnTo>
                    <a:lnTo>
                      <a:pt x="148" y="16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206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8" y="0"/>
                    </a:lnTo>
                    <a:lnTo>
                      <a:pt x="268" y="4"/>
                    </a:lnTo>
                    <a:lnTo>
                      <a:pt x="286" y="8"/>
                    </a:lnTo>
                    <a:lnTo>
                      <a:pt x="306" y="16"/>
                    </a:lnTo>
                    <a:lnTo>
                      <a:pt x="322" y="24"/>
                    </a:lnTo>
                    <a:lnTo>
                      <a:pt x="340" y="36"/>
                    </a:lnTo>
                    <a:lnTo>
                      <a:pt x="356" y="48"/>
                    </a:lnTo>
                    <a:lnTo>
                      <a:pt x="370" y="60"/>
                    </a:lnTo>
                    <a:lnTo>
                      <a:pt x="384" y="76"/>
                    </a:lnTo>
                    <a:lnTo>
                      <a:pt x="396" y="92"/>
                    </a:lnTo>
                    <a:lnTo>
                      <a:pt x="408" y="108"/>
                    </a:lnTo>
                    <a:lnTo>
                      <a:pt x="418" y="128"/>
                    </a:lnTo>
                    <a:lnTo>
                      <a:pt x="424" y="146"/>
                    </a:lnTo>
                    <a:lnTo>
                      <a:pt x="432" y="168"/>
                    </a:lnTo>
                    <a:lnTo>
                      <a:pt x="436" y="188"/>
                    </a:lnTo>
                    <a:lnTo>
                      <a:pt x="438" y="210"/>
                    </a:lnTo>
                    <a:lnTo>
                      <a:pt x="458" y="428"/>
                    </a:lnTo>
                    <a:close/>
                    <a:moveTo>
                      <a:pt x="30" y="400"/>
                    </a:moveTo>
                    <a:lnTo>
                      <a:pt x="428" y="400"/>
                    </a:lnTo>
                    <a:lnTo>
                      <a:pt x="410" y="212"/>
                    </a:lnTo>
                    <a:lnTo>
                      <a:pt x="410" y="212"/>
                    </a:lnTo>
                    <a:lnTo>
                      <a:pt x="408" y="194"/>
                    </a:lnTo>
                    <a:lnTo>
                      <a:pt x="404" y="174"/>
                    </a:lnTo>
                    <a:lnTo>
                      <a:pt x="398" y="156"/>
                    </a:lnTo>
                    <a:lnTo>
                      <a:pt x="392" y="140"/>
                    </a:lnTo>
                    <a:lnTo>
                      <a:pt x="384" y="124"/>
                    </a:lnTo>
                    <a:lnTo>
                      <a:pt x="374" y="108"/>
                    </a:lnTo>
                    <a:lnTo>
                      <a:pt x="364" y="94"/>
                    </a:lnTo>
                    <a:lnTo>
                      <a:pt x="352" y="82"/>
                    </a:lnTo>
                    <a:lnTo>
                      <a:pt x="338" y="70"/>
                    </a:lnTo>
                    <a:lnTo>
                      <a:pt x="324" y="58"/>
                    </a:lnTo>
                    <a:lnTo>
                      <a:pt x="310" y="50"/>
                    </a:lnTo>
                    <a:lnTo>
                      <a:pt x="294" y="42"/>
                    </a:lnTo>
                    <a:lnTo>
                      <a:pt x="278" y="36"/>
                    </a:lnTo>
                    <a:lnTo>
                      <a:pt x="262" y="32"/>
                    </a:lnTo>
                    <a:lnTo>
                      <a:pt x="244" y="28"/>
                    </a:lnTo>
                    <a:lnTo>
                      <a:pt x="226" y="28"/>
                    </a:lnTo>
                    <a:lnTo>
                      <a:pt x="226" y="28"/>
                    </a:lnTo>
                    <a:lnTo>
                      <a:pt x="208" y="28"/>
                    </a:lnTo>
                    <a:lnTo>
                      <a:pt x="192" y="32"/>
                    </a:lnTo>
                    <a:lnTo>
                      <a:pt x="174" y="36"/>
                    </a:lnTo>
                    <a:lnTo>
                      <a:pt x="158" y="42"/>
                    </a:lnTo>
                    <a:lnTo>
                      <a:pt x="142" y="50"/>
                    </a:lnTo>
                    <a:lnTo>
                      <a:pt x="128" y="58"/>
                    </a:lnTo>
                    <a:lnTo>
                      <a:pt x="114" y="68"/>
                    </a:lnTo>
                    <a:lnTo>
                      <a:pt x="102" y="80"/>
                    </a:lnTo>
                    <a:lnTo>
                      <a:pt x="90" y="94"/>
                    </a:lnTo>
                    <a:lnTo>
                      <a:pt x="80" y="108"/>
                    </a:lnTo>
                    <a:lnTo>
                      <a:pt x="70" y="122"/>
                    </a:lnTo>
                    <a:lnTo>
                      <a:pt x="62" y="138"/>
                    </a:lnTo>
                    <a:lnTo>
                      <a:pt x="54" y="156"/>
                    </a:lnTo>
                    <a:lnTo>
                      <a:pt x="50" y="174"/>
                    </a:lnTo>
                    <a:lnTo>
                      <a:pt x="46" y="192"/>
                    </a:lnTo>
                    <a:lnTo>
                      <a:pt x="44" y="212"/>
                    </a:lnTo>
                    <a:lnTo>
                      <a:pt x="30" y="4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  <p:sp>
            <p:nvSpPr>
              <p:cNvPr id="165" name="Freeform 7"/>
              <p:cNvSpPr>
                <a:spLocks noEditPoints="1"/>
              </p:cNvSpPr>
              <p:nvPr/>
            </p:nvSpPr>
            <p:spPr bwMode="auto">
              <a:xfrm>
                <a:off x="6826885" y="7173732"/>
                <a:ext cx="374650" cy="374650"/>
              </a:xfrm>
              <a:custGeom>
                <a:avLst/>
                <a:gdLst>
                  <a:gd name="T0" fmla="*/ 118 w 236"/>
                  <a:gd name="T1" fmla="*/ 236 h 236"/>
                  <a:gd name="T2" fmla="*/ 94 w 236"/>
                  <a:gd name="T3" fmla="*/ 234 h 236"/>
                  <a:gd name="T4" fmla="*/ 52 w 236"/>
                  <a:gd name="T5" fmla="*/ 216 h 236"/>
                  <a:gd name="T6" fmla="*/ 20 w 236"/>
                  <a:gd name="T7" fmla="*/ 184 h 236"/>
                  <a:gd name="T8" fmla="*/ 2 w 236"/>
                  <a:gd name="T9" fmla="*/ 142 h 236"/>
                  <a:gd name="T10" fmla="*/ 0 w 236"/>
                  <a:gd name="T11" fmla="*/ 118 h 236"/>
                  <a:gd name="T12" fmla="*/ 2 w 236"/>
                  <a:gd name="T13" fmla="*/ 106 h 236"/>
                  <a:gd name="T14" fmla="*/ 10 w 236"/>
                  <a:gd name="T15" fmla="*/ 72 h 236"/>
                  <a:gd name="T16" fmla="*/ 34 w 236"/>
                  <a:gd name="T17" fmla="*/ 34 h 236"/>
                  <a:gd name="T18" fmla="*/ 72 w 236"/>
                  <a:gd name="T19" fmla="*/ 10 h 236"/>
                  <a:gd name="T20" fmla="*/ 106 w 236"/>
                  <a:gd name="T21" fmla="*/ 0 h 236"/>
                  <a:gd name="T22" fmla="*/ 118 w 236"/>
                  <a:gd name="T23" fmla="*/ 0 h 236"/>
                  <a:gd name="T24" fmla="*/ 142 w 236"/>
                  <a:gd name="T25" fmla="*/ 2 h 236"/>
                  <a:gd name="T26" fmla="*/ 184 w 236"/>
                  <a:gd name="T27" fmla="*/ 20 h 236"/>
                  <a:gd name="T28" fmla="*/ 216 w 236"/>
                  <a:gd name="T29" fmla="*/ 52 h 236"/>
                  <a:gd name="T30" fmla="*/ 234 w 236"/>
                  <a:gd name="T31" fmla="*/ 94 h 236"/>
                  <a:gd name="T32" fmla="*/ 236 w 236"/>
                  <a:gd name="T33" fmla="*/ 118 h 236"/>
                  <a:gd name="T34" fmla="*/ 236 w 236"/>
                  <a:gd name="T35" fmla="*/ 130 h 236"/>
                  <a:gd name="T36" fmla="*/ 226 w 236"/>
                  <a:gd name="T37" fmla="*/ 164 h 236"/>
                  <a:gd name="T38" fmla="*/ 202 w 236"/>
                  <a:gd name="T39" fmla="*/ 200 h 236"/>
                  <a:gd name="T40" fmla="*/ 164 w 236"/>
                  <a:gd name="T41" fmla="*/ 226 h 236"/>
                  <a:gd name="T42" fmla="*/ 130 w 236"/>
                  <a:gd name="T43" fmla="*/ 234 h 236"/>
                  <a:gd name="T44" fmla="*/ 118 w 236"/>
                  <a:gd name="T45" fmla="*/ 236 h 236"/>
                  <a:gd name="T46" fmla="*/ 118 w 236"/>
                  <a:gd name="T47" fmla="*/ 28 h 236"/>
                  <a:gd name="T48" fmla="*/ 84 w 236"/>
                  <a:gd name="T49" fmla="*/ 36 h 236"/>
                  <a:gd name="T50" fmla="*/ 54 w 236"/>
                  <a:gd name="T51" fmla="*/ 54 h 236"/>
                  <a:gd name="T52" fmla="*/ 36 w 236"/>
                  <a:gd name="T53" fmla="*/ 82 h 236"/>
                  <a:gd name="T54" fmla="*/ 28 w 236"/>
                  <a:gd name="T55" fmla="*/ 118 h 236"/>
                  <a:gd name="T56" fmla="*/ 30 w 236"/>
                  <a:gd name="T57" fmla="*/ 136 h 236"/>
                  <a:gd name="T58" fmla="*/ 44 w 236"/>
                  <a:gd name="T59" fmla="*/ 168 h 236"/>
                  <a:gd name="T60" fmla="*/ 68 w 236"/>
                  <a:gd name="T61" fmla="*/ 192 h 236"/>
                  <a:gd name="T62" fmla="*/ 100 w 236"/>
                  <a:gd name="T63" fmla="*/ 206 h 236"/>
                  <a:gd name="T64" fmla="*/ 118 w 236"/>
                  <a:gd name="T65" fmla="*/ 208 h 236"/>
                  <a:gd name="T66" fmla="*/ 154 w 236"/>
                  <a:gd name="T67" fmla="*/ 200 h 236"/>
                  <a:gd name="T68" fmla="*/ 182 w 236"/>
                  <a:gd name="T69" fmla="*/ 182 h 236"/>
                  <a:gd name="T70" fmla="*/ 200 w 236"/>
                  <a:gd name="T71" fmla="*/ 152 h 236"/>
                  <a:gd name="T72" fmla="*/ 208 w 236"/>
                  <a:gd name="T73" fmla="*/ 118 h 236"/>
                  <a:gd name="T74" fmla="*/ 206 w 236"/>
                  <a:gd name="T75" fmla="*/ 100 h 236"/>
                  <a:gd name="T76" fmla="*/ 192 w 236"/>
                  <a:gd name="T77" fmla="*/ 68 h 236"/>
                  <a:gd name="T78" fmla="*/ 168 w 236"/>
                  <a:gd name="T79" fmla="*/ 44 h 236"/>
                  <a:gd name="T80" fmla="*/ 136 w 236"/>
                  <a:gd name="T81" fmla="*/ 30 h 236"/>
                  <a:gd name="T82" fmla="*/ 118 w 236"/>
                  <a:gd name="T83" fmla="*/ 2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236"/>
                    </a:moveTo>
                    <a:lnTo>
                      <a:pt x="118" y="236"/>
                    </a:lnTo>
                    <a:lnTo>
                      <a:pt x="106" y="234"/>
                    </a:lnTo>
                    <a:lnTo>
                      <a:pt x="94" y="234"/>
                    </a:lnTo>
                    <a:lnTo>
                      <a:pt x="72" y="226"/>
                    </a:lnTo>
                    <a:lnTo>
                      <a:pt x="52" y="216"/>
                    </a:lnTo>
                    <a:lnTo>
                      <a:pt x="34" y="200"/>
                    </a:lnTo>
                    <a:lnTo>
                      <a:pt x="20" y="184"/>
                    </a:lnTo>
                    <a:lnTo>
                      <a:pt x="10" y="164"/>
                    </a:lnTo>
                    <a:lnTo>
                      <a:pt x="2" y="142"/>
                    </a:lnTo>
                    <a:lnTo>
                      <a:pt x="2" y="130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06"/>
                    </a:lnTo>
                    <a:lnTo>
                      <a:pt x="2" y="94"/>
                    </a:lnTo>
                    <a:lnTo>
                      <a:pt x="10" y="72"/>
                    </a:lnTo>
                    <a:lnTo>
                      <a:pt x="20" y="52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10"/>
                    </a:lnTo>
                    <a:lnTo>
                      <a:pt x="94" y="2"/>
                    </a:lnTo>
                    <a:lnTo>
                      <a:pt x="106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30" y="0"/>
                    </a:lnTo>
                    <a:lnTo>
                      <a:pt x="142" y="2"/>
                    </a:lnTo>
                    <a:lnTo>
                      <a:pt x="164" y="10"/>
                    </a:lnTo>
                    <a:lnTo>
                      <a:pt x="184" y="20"/>
                    </a:lnTo>
                    <a:lnTo>
                      <a:pt x="202" y="34"/>
                    </a:lnTo>
                    <a:lnTo>
                      <a:pt x="216" y="52"/>
                    </a:lnTo>
                    <a:lnTo>
                      <a:pt x="226" y="72"/>
                    </a:lnTo>
                    <a:lnTo>
                      <a:pt x="234" y="94"/>
                    </a:lnTo>
                    <a:lnTo>
                      <a:pt x="236" y="106"/>
                    </a:lnTo>
                    <a:lnTo>
                      <a:pt x="236" y="118"/>
                    </a:lnTo>
                    <a:lnTo>
                      <a:pt x="236" y="118"/>
                    </a:lnTo>
                    <a:lnTo>
                      <a:pt x="236" y="130"/>
                    </a:lnTo>
                    <a:lnTo>
                      <a:pt x="234" y="142"/>
                    </a:lnTo>
                    <a:lnTo>
                      <a:pt x="226" y="164"/>
                    </a:lnTo>
                    <a:lnTo>
                      <a:pt x="216" y="184"/>
                    </a:lnTo>
                    <a:lnTo>
                      <a:pt x="202" y="200"/>
                    </a:lnTo>
                    <a:lnTo>
                      <a:pt x="184" y="216"/>
                    </a:lnTo>
                    <a:lnTo>
                      <a:pt x="164" y="226"/>
                    </a:lnTo>
                    <a:lnTo>
                      <a:pt x="142" y="234"/>
                    </a:lnTo>
                    <a:lnTo>
                      <a:pt x="130" y="234"/>
                    </a:lnTo>
                    <a:lnTo>
                      <a:pt x="118" y="236"/>
                    </a:lnTo>
                    <a:lnTo>
                      <a:pt x="118" y="236"/>
                    </a:lnTo>
                    <a:close/>
                    <a:moveTo>
                      <a:pt x="118" y="28"/>
                    </a:moveTo>
                    <a:lnTo>
                      <a:pt x="118" y="28"/>
                    </a:lnTo>
                    <a:lnTo>
                      <a:pt x="100" y="30"/>
                    </a:lnTo>
                    <a:lnTo>
                      <a:pt x="84" y="36"/>
                    </a:lnTo>
                    <a:lnTo>
                      <a:pt x="68" y="44"/>
                    </a:lnTo>
                    <a:lnTo>
                      <a:pt x="54" y="54"/>
                    </a:lnTo>
                    <a:lnTo>
                      <a:pt x="44" y="68"/>
                    </a:lnTo>
                    <a:lnTo>
                      <a:pt x="36" y="82"/>
                    </a:lnTo>
                    <a:lnTo>
                      <a:pt x="30" y="100"/>
                    </a:lnTo>
                    <a:lnTo>
                      <a:pt x="28" y="118"/>
                    </a:lnTo>
                    <a:lnTo>
                      <a:pt x="28" y="118"/>
                    </a:lnTo>
                    <a:lnTo>
                      <a:pt x="30" y="136"/>
                    </a:lnTo>
                    <a:lnTo>
                      <a:pt x="36" y="152"/>
                    </a:lnTo>
                    <a:lnTo>
                      <a:pt x="44" y="168"/>
                    </a:lnTo>
                    <a:lnTo>
                      <a:pt x="54" y="182"/>
                    </a:lnTo>
                    <a:lnTo>
                      <a:pt x="68" y="192"/>
                    </a:lnTo>
                    <a:lnTo>
                      <a:pt x="84" y="200"/>
                    </a:lnTo>
                    <a:lnTo>
                      <a:pt x="100" y="206"/>
                    </a:lnTo>
                    <a:lnTo>
                      <a:pt x="118" y="208"/>
                    </a:lnTo>
                    <a:lnTo>
                      <a:pt x="118" y="208"/>
                    </a:lnTo>
                    <a:lnTo>
                      <a:pt x="136" y="206"/>
                    </a:lnTo>
                    <a:lnTo>
                      <a:pt x="154" y="200"/>
                    </a:lnTo>
                    <a:lnTo>
                      <a:pt x="168" y="192"/>
                    </a:lnTo>
                    <a:lnTo>
                      <a:pt x="182" y="182"/>
                    </a:lnTo>
                    <a:lnTo>
                      <a:pt x="192" y="168"/>
                    </a:lnTo>
                    <a:lnTo>
                      <a:pt x="200" y="152"/>
                    </a:lnTo>
                    <a:lnTo>
                      <a:pt x="206" y="136"/>
                    </a:lnTo>
                    <a:lnTo>
                      <a:pt x="208" y="118"/>
                    </a:lnTo>
                    <a:lnTo>
                      <a:pt x="208" y="118"/>
                    </a:lnTo>
                    <a:lnTo>
                      <a:pt x="206" y="100"/>
                    </a:lnTo>
                    <a:lnTo>
                      <a:pt x="200" y="82"/>
                    </a:lnTo>
                    <a:lnTo>
                      <a:pt x="192" y="68"/>
                    </a:lnTo>
                    <a:lnTo>
                      <a:pt x="182" y="54"/>
                    </a:lnTo>
                    <a:lnTo>
                      <a:pt x="168" y="44"/>
                    </a:lnTo>
                    <a:lnTo>
                      <a:pt x="154" y="36"/>
                    </a:lnTo>
                    <a:lnTo>
                      <a:pt x="136" y="30"/>
                    </a:lnTo>
                    <a:lnTo>
                      <a:pt x="118" y="28"/>
                    </a:lnTo>
                    <a:lnTo>
                      <a:pt x="11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  <p:sp>
            <p:nvSpPr>
              <p:cNvPr id="166" name="Freeform 8"/>
              <p:cNvSpPr>
                <a:spLocks noEditPoints="1"/>
              </p:cNvSpPr>
              <p:nvPr/>
            </p:nvSpPr>
            <p:spPr bwMode="auto">
              <a:xfrm>
                <a:off x="6817360" y="7567432"/>
                <a:ext cx="476250" cy="523875"/>
              </a:xfrm>
              <a:custGeom>
                <a:avLst/>
                <a:gdLst>
                  <a:gd name="T0" fmla="*/ 46 w 300"/>
                  <a:gd name="T1" fmla="*/ 330 h 330"/>
                  <a:gd name="T2" fmla="*/ 32 w 300"/>
                  <a:gd name="T3" fmla="*/ 158 h 330"/>
                  <a:gd name="T4" fmla="*/ 22 w 300"/>
                  <a:gd name="T5" fmla="*/ 114 h 330"/>
                  <a:gd name="T6" fmla="*/ 4 w 300"/>
                  <a:gd name="T7" fmla="*/ 70 h 330"/>
                  <a:gd name="T8" fmla="*/ 6 w 300"/>
                  <a:gd name="T9" fmla="*/ 54 h 330"/>
                  <a:gd name="T10" fmla="*/ 18 w 300"/>
                  <a:gd name="T11" fmla="*/ 42 h 330"/>
                  <a:gd name="T12" fmla="*/ 44 w 300"/>
                  <a:gd name="T13" fmla="*/ 22 h 330"/>
                  <a:gd name="T14" fmla="*/ 74 w 300"/>
                  <a:gd name="T15" fmla="*/ 8 h 330"/>
                  <a:gd name="T16" fmla="*/ 106 w 300"/>
                  <a:gd name="T17" fmla="*/ 2 h 330"/>
                  <a:gd name="T18" fmla="*/ 122 w 300"/>
                  <a:gd name="T19" fmla="*/ 0 h 330"/>
                  <a:gd name="T20" fmla="*/ 154 w 300"/>
                  <a:gd name="T21" fmla="*/ 4 h 330"/>
                  <a:gd name="T22" fmla="*/ 182 w 300"/>
                  <a:gd name="T23" fmla="*/ 14 h 330"/>
                  <a:gd name="T24" fmla="*/ 210 w 300"/>
                  <a:gd name="T25" fmla="*/ 28 h 330"/>
                  <a:gd name="T26" fmla="*/ 232 w 300"/>
                  <a:gd name="T27" fmla="*/ 48 h 330"/>
                  <a:gd name="T28" fmla="*/ 252 w 300"/>
                  <a:gd name="T29" fmla="*/ 72 h 330"/>
                  <a:gd name="T30" fmla="*/ 268 w 300"/>
                  <a:gd name="T31" fmla="*/ 98 h 330"/>
                  <a:gd name="T32" fmla="*/ 280 w 300"/>
                  <a:gd name="T33" fmla="*/ 130 h 330"/>
                  <a:gd name="T34" fmla="*/ 284 w 300"/>
                  <a:gd name="T35" fmla="*/ 162 h 330"/>
                  <a:gd name="T36" fmla="*/ 72 w 300"/>
                  <a:gd name="T37" fmla="*/ 302 h 330"/>
                  <a:gd name="T38" fmla="*/ 256 w 300"/>
                  <a:gd name="T39" fmla="*/ 164 h 330"/>
                  <a:gd name="T40" fmla="*/ 252 w 300"/>
                  <a:gd name="T41" fmla="*/ 140 h 330"/>
                  <a:gd name="T42" fmla="*/ 232 w 300"/>
                  <a:gd name="T43" fmla="*/ 92 h 330"/>
                  <a:gd name="T44" fmla="*/ 208 w 300"/>
                  <a:gd name="T45" fmla="*/ 62 h 330"/>
                  <a:gd name="T46" fmla="*/ 188 w 300"/>
                  <a:gd name="T47" fmla="*/ 46 h 330"/>
                  <a:gd name="T48" fmla="*/ 164 w 300"/>
                  <a:gd name="T49" fmla="*/ 36 h 330"/>
                  <a:gd name="T50" fmla="*/ 136 w 300"/>
                  <a:gd name="T51" fmla="*/ 30 h 330"/>
                  <a:gd name="T52" fmla="*/ 122 w 300"/>
                  <a:gd name="T53" fmla="*/ 28 h 330"/>
                  <a:gd name="T54" fmla="*/ 98 w 300"/>
                  <a:gd name="T55" fmla="*/ 32 h 330"/>
                  <a:gd name="T56" fmla="*/ 52 w 300"/>
                  <a:gd name="T57" fmla="*/ 50 h 330"/>
                  <a:gd name="T58" fmla="*/ 34 w 300"/>
                  <a:gd name="T59" fmla="*/ 66 h 330"/>
                  <a:gd name="T60" fmla="*/ 52 w 300"/>
                  <a:gd name="T61" fmla="*/ 110 h 330"/>
                  <a:gd name="T62" fmla="*/ 60 w 300"/>
                  <a:gd name="T63" fmla="*/ 15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0" h="330">
                    <a:moveTo>
                      <a:pt x="300" y="330"/>
                    </a:moveTo>
                    <a:lnTo>
                      <a:pt x="46" y="330"/>
                    </a:lnTo>
                    <a:lnTo>
                      <a:pt x="32" y="158"/>
                    </a:lnTo>
                    <a:lnTo>
                      <a:pt x="32" y="158"/>
                    </a:lnTo>
                    <a:lnTo>
                      <a:pt x="28" y="136"/>
                    </a:lnTo>
                    <a:lnTo>
                      <a:pt x="22" y="114"/>
                    </a:lnTo>
                    <a:lnTo>
                      <a:pt x="14" y="92"/>
                    </a:lnTo>
                    <a:lnTo>
                      <a:pt x="4" y="70"/>
                    </a:lnTo>
                    <a:lnTo>
                      <a:pt x="0" y="62"/>
                    </a:lnTo>
                    <a:lnTo>
                      <a:pt x="6" y="54"/>
                    </a:lnTo>
                    <a:lnTo>
                      <a:pt x="6" y="54"/>
                    </a:lnTo>
                    <a:lnTo>
                      <a:pt x="18" y="42"/>
                    </a:lnTo>
                    <a:lnTo>
                      <a:pt x="30" y="32"/>
                    </a:lnTo>
                    <a:lnTo>
                      <a:pt x="44" y="22"/>
                    </a:lnTo>
                    <a:lnTo>
                      <a:pt x="58" y="14"/>
                    </a:lnTo>
                    <a:lnTo>
                      <a:pt x="74" y="8"/>
                    </a:lnTo>
                    <a:lnTo>
                      <a:pt x="90" y="4"/>
                    </a:lnTo>
                    <a:lnTo>
                      <a:pt x="106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8" y="2"/>
                    </a:lnTo>
                    <a:lnTo>
                      <a:pt x="154" y="4"/>
                    </a:lnTo>
                    <a:lnTo>
                      <a:pt x="168" y="8"/>
                    </a:lnTo>
                    <a:lnTo>
                      <a:pt x="182" y="14"/>
                    </a:lnTo>
                    <a:lnTo>
                      <a:pt x="196" y="20"/>
                    </a:lnTo>
                    <a:lnTo>
                      <a:pt x="210" y="28"/>
                    </a:lnTo>
                    <a:lnTo>
                      <a:pt x="222" y="38"/>
                    </a:lnTo>
                    <a:lnTo>
                      <a:pt x="232" y="48"/>
                    </a:lnTo>
                    <a:lnTo>
                      <a:pt x="244" y="58"/>
                    </a:lnTo>
                    <a:lnTo>
                      <a:pt x="252" y="72"/>
                    </a:lnTo>
                    <a:lnTo>
                      <a:pt x="260" y="84"/>
                    </a:lnTo>
                    <a:lnTo>
                      <a:pt x="268" y="98"/>
                    </a:lnTo>
                    <a:lnTo>
                      <a:pt x="274" y="114"/>
                    </a:lnTo>
                    <a:lnTo>
                      <a:pt x="280" y="130"/>
                    </a:lnTo>
                    <a:lnTo>
                      <a:pt x="282" y="146"/>
                    </a:lnTo>
                    <a:lnTo>
                      <a:pt x="284" y="162"/>
                    </a:lnTo>
                    <a:lnTo>
                      <a:pt x="300" y="330"/>
                    </a:lnTo>
                    <a:close/>
                    <a:moveTo>
                      <a:pt x="72" y="302"/>
                    </a:moveTo>
                    <a:lnTo>
                      <a:pt x="268" y="302"/>
                    </a:lnTo>
                    <a:lnTo>
                      <a:pt x="256" y="164"/>
                    </a:lnTo>
                    <a:lnTo>
                      <a:pt x="256" y="164"/>
                    </a:lnTo>
                    <a:lnTo>
                      <a:pt x="252" y="140"/>
                    </a:lnTo>
                    <a:lnTo>
                      <a:pt x="244" y="114"/>
                    </a:lnTo>
                    <a:lnTo>
                      <a:pt x="232" y="92"/>
                    </a:lnTo>
                    <a:lnTo>
                      <a:pt x="216" y="72"/>
                    </a:lnTo>
                    <a:lnTo>
                      <a:pt x="208" y="62"/>
                    </a:lnTo>
                    <a:lnTo>
                      <a:pt x="198" y="54"/>
                    </a:lnTo>
                    <a:lnTo>
                      <a:pt x="188" y="46"/>
                    </a:lnTo>
                    <a:lnTo>
                      <a:pt x="176" y="40"/>
                    </a:lnTo>
                    <a:lnTo>
                      <a:pt x="164" y="36"/>
                    </a:lnTo>
                    <a:lnTo>
                      <a:pt x="150" y="32"/>
                    </a:lnTo>
                    <a:lnTo>
                      <a:pt x="136" y="30"/>
                    </a:lnTo>
                    <a:lnTo>
                      <a:pt x="122" y="28"/>
                    </a:lnTo>
                    <a:lnTo>
                      <a:pt x="122" y="28"/>
                    </a:lnTo>
                    <a:lnTo>
                      <a:pt x="110" y="30"/>
                    </a:lnTo>
                    <a:lnTo>
                      <a:pt x="98" y="32"/>
                    </a:lnTo>
                    <a:lnTo>
                      <a:pt x="74" y="38"/>
                    </a:lnTo>
                    <a:lnTo>
                      <a:pt x="52" y="50"/>
                    </a:lnTo>
                    <a:lnTo>
                      <a:pt x="34" y="66"/>
                    </a:lnTo>
                    <a:lnTo>
                      <a:pt x="34" y="66"/>
                    </a:lnTo>
                    <a:lnTo>
                      <a:pt x="44" y="88"/>
                    </a:lnTo>
                    <a:lnTo>
                      <a:pt x="52" y="110"/>
                    </a:lnTo>
                    <a:lnTo>
                      <a:pt x="56" y="132"/>
                    </a:lnTo>
                    <a:lnTo>
                      <a:pt x="60" y="156"/>
                    </a:lnTo>
                    <a:lnTo>
                      <a:pt x="72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10034296" y="5129436"/>
              <a:ext cx="385751" cy="482188"/>
              <a:chOff x="2954338" y="6831013"/>
              <a:chExt cx="1041400" cy="1301750"/>
            </a:xfrm>
            <a:solidFill>
              <a:srgbClr val="0078D7"/>
            </a:solidFill>
          </p:grpSpPr>
          <p:sp>
            <p:nvSpPr>
              <p:cNvPr id="168" name="Freeform 36"/>
              <p:cNvSpPr>
                <a:spLocks noEditPoints="1"/>
              </p:cNvSpPr>
              <p:nvPr/>
            </p:nvSpPr>
            <p:spPr bwMode="auto">
              <a:xfrm>
                <a:off x="3195638" y="7329488"/>
                <a:ext cx="390525" cy="393700"/>
              </a:xfrm>
              <a:custGeom>
                <a:avLst/>
                <a:gdLst>
                  <a:gd name="T0" fmla="*/ 122 w 246"/>
                  <a:gd name="T1" fmla="*/ 248 h 248"/>
                  <a:gd name="T2" fmla="*/ 98 w 246"/>
                  <a:gd name="T3" fmla="*/ 244 h 248"/>
                  <a:gd name="T4" fmla="*/ 74 w 246"/>
                  <a:gd name="T5" fmla="*/ 238 h 248"/>
                  <a:gd name="T6" fmla="*/ 36 w 246"/>
                  <a:gd name="T7" fmla="*/ 210 h 248"/>
                  <a:gd name="T8" fmla="*/ 8 w 246"/>
                  <a:gd name="T9" fmla="*/ 172 h 248"/>
                  <a:gd name="T10" fmla="*/ 2 w 246"/>
                  <a:gd name="T11" fmla="*/ 148 h 248"/>
                  <a:gd name="T12" fmla="*/ 0 w 246"/>
                  <a:gd name="T13" fmla="*/ 124 h 248"/>
                  <a:gd name="T14" fmla="*/ 0 w 246"/>
                  <a:gd name="T15" fmla="*/ 112 h 248"/>
                  <a:gd name="T16" fmla="*/ 4 w 246"/>
                  <a:gd name="T17" fmla="*/ 88 h 248"/>
                  <a:gd name="T18" fmla="*/ 20 w 246"/>
                  <a:gd name="T19" fmla="*/ 56 h 248"/>
                  <a:gd name="T20" fmla="*/ 54 w 246"/>
                  <a:gd name="T21" fmla="*/ 22 h 248"/>
                  <a:gd name="T22" fmla="*/ 86 w 246"/>
                  <a:gd name="T23" fmla="*/ 6 h 248"/>
                  <a:gd name="T24" fmla="*/ 110 w 246"/>
                  <a:gd name="T25" fmla="*/ 2 h 248"/>
                  <a:gd name="T26" fmla="*/ 122 w 246"/>
                  <a:gd name="T27" fmla="*/ 0 h 248"/>
                  <a:gd name="T28" fmla="*/ 148 w 246"/>
                  <a:gd name="T29" fmla="*/ 4 h 248"/>
                  <a:gd name="T30" fmla="*/ 170 w 246"/>
                  <a:gd name="T31" fmla="*/ 10 h 248"/>
                  <a:gd name="T32" fmla="*/ 210 w 246"/>
                  <a:gd name="T33" fmla="*/ 36 h 248"/>
                  <a:gd name="T34" fmla="*/ 236 w 246"/>
                  <a:gd name="T35" fmla="*/ 76 h 248"/>
                  <a:gd name="T36" fmla="*/ 242 w 246"/>
                  <a:gd name="T37" fmla="*/ 100 h 248"/>
                  <a:gd name="T38" fmla="*/ 246 w 246"/>
                  <a:gd name="T39" fmla="*/ 124 h 248"/>
                  <a:gd name="T40" fmla="*/ 244 w 246"/>
                  <a:gd name="T41" fmla="*/ 136 h 248"/>
                  <a:gd name="T42" fmla="*/ 240 w 246"/>
                  <a:gd name="T43" fmla="*/ 160 h 248"/>
                  <a:gd name="T44" fmla="*/ 224 w 246"/>
                  <a:gd name="T45" fmla="*/ 192 h 248"/>
                  <a:gd name="T46" fmla="*/ 192 w 246"/>
                  <a:gd name="T47" fmla="*/ 226 h 248"/>
                  <a:gd name="T48" fmla="*/ 158 w 246"/>
                  <a:gd name="T49" fmla="*/ 242 h 248"/>
                  <a:gd name="T50" fmla="*/ 134 w 246"/>
                  <a:gd name="T51" fmla="*/ 246 h 248"/>
                  <a:gd name="T52" fmla="*/ 122 w 246"/>
                  <a:gd name="T53" fmla="*/ 248 h 248"/>
                  <a:gd name="T54" fmla="*/ 122 w 246"/>
                  <a:gd name="T55" fmla="*/ 28 h 248"/>
                  <a:gd name="T56" fmla="*/ 86 w 246"/>
                  <a:gd name="T57" fmla="*/ 36 h 248"/>
                  <a:gd name="T58" fmla="*/ 56 w 246"/>
                  <a:gd name="T59" fmla="*/ 56 h 248"/>
                  <a:gd name="T60" fmla="*/ 34 w 246"/>
                  <a:gd name="T61" fmla="*/ 86 h 248"/>
                  <a:gd name="T62" fmla="*/ 28 w 246"/>
                  <a:gd name="T63" fmla="*/ 124 h 248"/>
                  <a:gd name="T64" fmla="*/ 30 w 246"/>
                  <a:gd name="T65" fmla="*/ 144 h 248"/>
                  <a:gd name="T66" fmla="*/ 44 w 246"/>
                  <a:gd name="T67" fmla="*/ 178 h 248"/>
                  <a:gd name="T68" fmla="*/ 70 w 246"/>
                  <a:gd name="T69" fmla="*/ 202 h 248"/>
                  <a:gd name="T70" fmla="*/ 104 w 246"/>
                  <a:gd name="T71" fmla="*/ 218 h 248"/>
                  <a:gd name="T72" fmla="*/ 122 w 246"/>
                  <a:gd name="T73" fmla="*/ 220 h 248"/>
                  <a:gd name="T74" fmla="*/ 160 w 246"/>
                  <a:gd name="T75" fmla="*/ 212 h 248"/>
                  <a:gd name="T76" fmla="*/ 190 w 246"/>
                  <a:gd name="T77" fmla="*/ 192 h 248"/>
                  <a:gd name="T78" fmla="*/ 210 w 246"/>
                  <a:gd name="T79" fmla="*/ 160 h 248"/>
                  <a:gd name="T80" fmla="*/ 218 w 246"/>
                  <a:gd name="T81" fmla="*/ 124 h 248"/>
                  <a:gd name="T82" fmla="*/ 216 w 246"/>
                  <a:gd name="T83" fmla="*/ 104 h 248"/>
                  <a:gd name="T84" fmla="*/ 202 w 246"/>
                  <a:gd name="T85" fmla="*/ 70 h 248"/>
                  <a:gd name="T86" fmla="*/ 176 w 246"/>
                  <a:gd name="T87" fmla="*/ 46 h 248"/>
                  <a:gd name="T88" fmla="*/ 142 w 246"/>
                  <a:gd name="T89" fmla="*/ 30 h 248"/>
                  <a:gd name="T90" fmla="*/ 122 w 246"/>
                  <a:gd name="T91" fmla="*/ 2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46" h="248">
                    <a:moveTo>
                      <a:pt x="122" y="248"/>
                    </a:moveTo>
                    <a:lnTo>
                      <a:pt x="122" y="248"/>
                    </a:lnTo>
                    <a:lnTo>
                      <a:pt x="110" y="246"/>
                    </a:lnTo>
                    <a:lnTo>
                      <a:pt x="98" y="244"/>
                    </a:lnTo>
                    <a:lnTo>
                      <a:pt x="86" y="242"/>
                    </a:lnTo>
                    <a:lnTo>
                      <a:pt x="74" y="238"/>
                    </a:lnTo>
                    <a:lnTo>
                      <a:pt x="54" y="226"/>
                    </a:lnTo>
                    <a:lnTo>
                      <a:pt x="36" y="210"/>
                    </a:lnTo>
                    <a:lnTo>
                      <a:pt x="20" y="192"/>
                    </a:lnTo>
                    <a:lnTo>
                      <a:pt x="8" y="172"/>
                    </a:lnTo>
                    <a:lnTo>
                      <a:pt x="4" y="160"/>
                    </a:lnTo>
                    <a:lnTo>
                      <a:pt x="2" y="148"/>
                    </a:lnTo>
                    <a:lnTo>
                      <a:pt x="0" y="13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12"/>
                    </a:lnTo>
                    <a:lnTo>
                      <a:pt x="2" y="100"/>
                    </a:lnTo>
                    <a:lnTo>
                      <a:pt x="4" y="88"/>
                    </a:lnTo>
                    <a:lnTo>
                      <a:pt x="8" y="76"/>
                    </a:lnTo>
                    <a:lnTo>
                      <a:pt x="20" y="56"/>
                    </a:lnTo>
                    <a:lnTo>
                      <a:pt x="36" y="36"/>
                    </a:lnTo>
                    <a:lnTo>
                      <a:pt x="54" y="22"/>
                    </a:lnTo>
                    <a:lnTo>
                      <a:pt x="74" y="10"/>
                    </a:lnTo>
                    <a:lnTo>
                      <a:pt x="86" y="6"/>
                    </a:lnTo>
                    <a:lnTo>
                      <a:pt x="98" y="4"/>
                    </a:lnTo>
                    <a:lnTo>
                      <a:pt x="110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4" y="2"/>
                    </a:lnTo>
                    <a:lnTo>
                      <a:pt x="148" y="4"/>
                    </a:lnTo>
                    <a:lnTo>
                      <a:pt x="158" y="6"/>
                    </a:lnTo>
                    <a:lnTo>
                      <a:pt x="170" y="10"/>
                    </a:lnTo>
                    <a:lnTo>
                      <a:pt x="192" y="22"/>
                    </a:lnTo>
                    <a:lnTo>
                      <a:pt x="210" y="36"/>
                    </a:lnTo>
                    <a:lnTo>
                      <a:pt x="224" y="56"/>
                    </a:lnTo>
                    <a:lnTo>
                      <a:pt x="236" y="76"/>
                    </a:lnTo>
                    <a:lnTo>
                      <a:pt x="240" y="88"/>
                    </a:lnTo>
                    <a:lnTo>
                      <a:pt x="242" y="100"/>
                    </a:lnTo>
                    <a:lnTo>
                      <a:pt x="244" y="112"/>
                    </a:lnTo>
                    <a:lnTo>
                      <a:pt x="246" y="124"/>
                    </a:lnTo>
                    <a:lnTo>
                      <a:pt x="246" y="124"/>
                    </a:lnTo>
                    <a:lnTo>
                      <a:pt x="244" y="136"/>
                    </a:lnTo>
                    <a:lnTo>
                      <a:pt x="242" y="148"/>
                    </a:lnTo>
                    <a:lnTo>
                      <a:pt x="240" y="160"/>
                    </a:lnTo>
                    <a:lnTo>
                      <a:pt x="236" y="172"/>
                    </a:lnTo>
                    <a:lnTo>
                      <a:pt x="224" y="192"/>
                    </a:lnTo>
                    <a:lnTo>
                      <a:pt x="210" y="210"/>
                    </a:lnTo>
                    <a:lnTo>
                      <a:pt x="192" y="226"/>
                    </a:lnTo>
                    <a:lnTo>
                      <a:pt x="170" y="238"/>
                    </a:lnTo>
                    <a:lnTo>
                      <a:pt x="158" y="242"/>
                    </a:lnTo>
                    <a:lnTo>
                      <a:pt x="148" y="244"/>
                    </a:lnTo>
                    <a:lnTo>
                      <a:pt x="134" y="246"/>
                    </a:lnTo>
                    <a:lnTo>
                      <a:pt x="122" y="248"/>
                    </a:lnTo>
                    <a:lnTo>
                      <a:pt x="122" y="248"/>
                    </a:lnTo>
                    <a:close/>
                    <a:moveTo>
                      <a:pt x="122" y="28"/>
                    </a:moveTo>
                    <a:lnTo>
                      <a:pt x="122" y="28"/>
                    </a:lnTo>
                    <a:lnTo>
                      <a:pt x="104" y="30"/>
                    </a:lnTo>
                    <a:lnTo>
                      <a:pt x="86" y="36"/>
                    </a:lnTo>
                    <a:lnTo>
                      <a:pt x="70" y="46"/>
                    </a:lnTo>
                    <a:lnTo>
                      <a:pt x="56" y="56"/>
                    </a:lnTo>
                    <a:lnTo>
                      <a:pt x="44" y="70"/>
                    </a:lnTo>
                    <a:lnTo>
                      <a:pt x="34" y="86"/>
                    </a:lnTo>
                    <a:lnTo>
                      <a:pt x="30" y="104"/>
                    </a:lnTo>
                    <a:lnTo>
                      <a:pt x="28" y="124"/>
                    </a:lnTo>
                    <a:lnTo>
                      <a:pt x="28" y="124"/>
                    </a:lnTo>
                    <a:lnTo>
                      <a:pt x="30" y="144"/>
                    </a:lnTo>
                    <a:lnTo>
                      <a:pt x="34" y="160"/>
                    </a:lnTo>
                    <a:lnTo>
                      <a:pt x="44" y="178"/>
                    </a:lnTo>
                    <a:lnTo>
                      <a:pt x="56" y="192"/>
                    </a:lnTo>
                    <a:lnTo>
                      <a:pt x="70" y="202"/>
                    </a:lnTo>
                    <a:lnTo>
                      <a:pt x="86" y="212"/>
                    </a:lnTo>
                    <a:lnTo>
                      <a:pt x="104" y="218"/>
                    </a:lnTo>
                    <a:lnTo>
                      <a:pt x="122" y="220"/>
                    </a:lnTo>
                    <a:lnTo>
                      <a:pt x="122" y="220"/>
                    </a:lnTo>
                    <a:lnTo>
                      <a:pt x="142" y="218"/>
                    </a:lnTo>
                    <a:lnTo>
                      <a:pt x="160" y="212"/>
                    </a:lnTo>
                    <a:lnTo>
                      <a:pt x="176" y="202"/>
                    </a:lnTo>
                    <a:lnTo>
                      <a:pt x="190" y="192"/>
                    </a:lnTo>
                    <a:lnTo>
                      <a:pt x="202" y="178"/>
                    </a:lnTo>
                    <a:lnTo>
                      <a:pt x="210" y="160"/>
                    </a:lnTo>
                    <a:lnTo>
                      <a:pt x="216" y="144"/>
                    </a:lnTo>
                    <a:lnTo>
                      <a:pt x="218" y="124"/>
                    </a:lnTo>
                    <a:lnTo>
                      <a:pt x="218" y="124"/>
                    </a:lnTo>
                    <a:lnTo>
                      <a:pt x="216" y="104"/>
                    </a:lnTo>
                    <a:lnTo>
                      <a:pt x="210" y="86"/>
                    </a:lnTo>
                    <a:lnTo>
                      <a:pt x="202" y="70"/>
                    </a:lnTo>
                    <a:lnTo>
                      <a:pt x="190" y="56"/>
                    </a:lnTo>
                    <a:lnTo>
                      <a:pt x="176" y="46"/>
                    </a:lnTo>
                    <a:lnTo>
                      <a:pt x="160" y="36"/>
                    </a:lnTo>
                    <a:lnTo>
                      <a:pt x="142" y="30"/>
                    </a:lnTo>
                    <a:lnTo>
                      <a:pt x="122" y="28"/>
                    </a:lnTo>
                    <a:lnTo>
                      <a:pt x="12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  <p:sp>
            <p:nvSpPr>
              <p:cNvPr id="169" name="Freeform 37"/>
              <p:cNvSpPr>
                <a:spLocks/>
              </p:cNvSpPr>
              <p:nvPr/>
            </p:nvSpPr>
            <p:spPr bwMode="auto">
              <a:xfrm>
                <a:off x="2954338" y="6831013"/>
                <a:ext cx="1041400" cy="1301750"/>
              </a:xfrm>
              <a:custGeom>
                <a:avLst/>
                <a:gdLst>
                  <a:gd name="T0" fmla="*/ 114 w 656"/>
                  <a:gd name="T1" fmla="*/ 784 h 820"/>
                  <a:gd name="T2" fmla="*/ 80 w 656"/>
                  <a:gd name="T3" fmla="*/ 760 h 820"/>
                  <a:gd name="T4" fmla="*/ 172 w 656"/>
                  <a:gd name="T5" fmla="*/ 608 h 820"/>
                  <a:gd name="T6" fmla="*/ 238 w 656"/>
                  <a:gd name="T7" fmla="*/ 672 h 820"/>
                  <a:gd name="T8" fmla="*/ 300 w 656"/>
                  <a:gd name="T9" fmla="*/ 684 h 820"/>
                  <a:gd name="T10" fmla="*/ 328 w 656"/>
                  <a:gd name="T11" fmla="*/ 628 h 820"/>
                  <a:gd name="T12" fmla="*/ 416 w 656"/>
                  <a:gd name="T13" fmla="*/ 630 h 820"/>
                  <a:gd name="T14" fmla="*/ 466 w 656"/>
                  <a:gd name="T15" fmla="*/ 592 h 820"/>
                  <a:gd name="T16" fmla="*/ 446 w 656"/>
                  <a:gd name="T17" fmla="*/ 536 h 820"/>
                  <a:gd name="T18" fmla="*/ 512 w 656"/>
                  <a:gd name="T19" fmla="*/ 474 h 820"/>
                  <a:gd name="T20" fmla="*/ 518 w 656"/>
                  <a:gd name="T21" fmla="*/ 406 h 820"/>
                  <a:gd name="T22" fmla="*/ 464 w 656"/>
                  <a:gd name="T23" fmla="*/ 386 h 820"/>
                  <a:gd name="T24" fmla="*/ 466 w 656"/>
                  <a:gd name="T25" fmla="*/ 296 h 820"/>
                  <a:gd name="T26" fmla="*/ 424 w 656"/>
                  <a:gd name="T27" fmla="*/ 244 h 820"/>
                  <a:gd name="T28" fmla="*/ 372 w 656"/>
                  <a:gd name="T29" fmla="*/ 266 h 820"/>
                  <a:gd name="T30" fmla="*/ 310 w 656"/>
                  <a:gd name="T31" fmla="*/ 200 h 820"/>
                  <a:gd name="T32" fmla="*/ 240 w 656"/>
                  <a:gd name="T33" fmla="*/ 198 h 820"/>
                  <a:gd name="T34" fmla="*/ 198 w 656"/>
                  <a:gd name="T35" fmla="*/ 256 h 820"/>
                  <a:gd name="T36" fmla="*/ 128 w 656"/>
                  <a:gd name="T37" fmla="*/ 244 h 820"/>
                  <a:gd name="T38" fmla="*/ 82 w 656"/>
                  <a:gd name="T39" fmla="*/ 296 h 820"/>
                  <a:gd name="T40" fmla="*/ 84 w 656"/>
                  <a:gd name="T41" fmla="*/ 386 h 820"/>
                  <a:gd name="T42" fmla="*/ 32 w 656"/>
                  <a:gd name="T43" fmla="*/ 406 h 820"/>
                  <a:gd name="T44" fmla="*/ 38 w 656"/>
                  <a:gd name="T45" fmla="*/ 474 h 820"/>
                  <a:gd name="T46" fmla="*/ 102 w 656"/>
                  <a:gd name="T47" fmla="*/ 536 h 820"/>
                  <a:gd name="T48" fmla="*/ 78 w 656"/>
                  <a:gd name="T49" fmla="*/ 550 h 820"/>
                  <a:gd name="T50" fmla="*/ 10 w 656"/>
                  <a:gd name="T51" fmla="*/ 488 h 820"/>
                  <a:gd name="T52" fmla="*/ 6 w 656"/>
                  <a:gd name="T53" fmla="*/ 394 h 820"/>
                  <a:gd name="T54" fmla="*/ 74 w 656"/>
                  <a:gd name="T55" fmla="*/ 334 h 820"/>
                  <a:gd name="T56" fmla="*/ 60 w 656"/>
                  <a:gd name="T57" fmla="*/ 264 h 820"/>
                  <a:gd name="T58" fmla="*/ 138 w 656"/>
                  <a:gd name="T59" fmla="*/ 218 h 820"/>
                  <a:gd name="T60" fmla="*/ 212 w 656"/>
                  <a:gd name="T61" fmla="*/ 192 h 820"/>
                  <a:gd name="T62" fmla="*/ 296 w 656"/>
                  <a:gd name="T63" fmla="*/ 164 h 820"/>
                  <a:gd name="T64" fmla="*/ 342 w 656"/>
                  <a:gd name="T65" fmla="*/ 222 h 820"/>
                  <a:gd name="T66" fmla="*/ 426 w 656"/>
                  <a:gd name="T67" fmla="*/ 216 h 820"/>
                  <a:gd name="T68" fmla="*/ 494 w 656"/>
                  <a:gd name="T69" fmla="*/ 278 h 820"/>
                  <a:gd name="T70" fmla="*/ 490 w 656"/>
                  <a:gd name="T71" fmla="*/ 370 h 820"/>
                  <a:gd name="T72" fmla="*/ 548 w 656"/>
                  <a:gd name="T73" fmla="*/ 410 h 820"/>
                  <a:gd name="T74" fmla="*/ 528 w 656"/>
                  <a:gd name="T75" fmla="*/ 498 h 820"/>
                  <a:gd name="T76" fmla="*/ 492 w 656"/>
                  <a:gd name="T77" fmla="*/ 568 h 820"/>
                  <a:gd name="T78" fmla="*/ 452 w 656"/>
                  <a:gd name="T79" fmla="*/ 646 h 820"/>
                  <a:gd name="T80" fmla="*/ 398 w 656"/>
                  <a:gd name="T81" fmla="*/ 652 h 820"/>
                  <a:gd name="T82" fmla="*/ 330 w 656"/>
                  <a:gd name="T83" fmla="*/ 696 h 820"/>
                  <a:gd name="T84" fmla="*/ 238 w 656"/>
                  <a:gd name="T85" fmla="*/ 710 h 820"/>
                  <a:gd name="T86" fmla="*/ 176 w 656"/>
                  <a:gd name="T87" fmla="*/ 640 h 820"/>
                  <a:gd name="T88" fmla="*/ 232 w 656"/>
                  <a:gd name="T89" fmla="*/ 788 h 820"/>
                  <a:gd name="T90" fmla="*/ 472 w 656"/>
                  <a:gd name="T91" fmla="*/ 730 h 820"/>
                  <a:gd name="T92" fmla="*/ 626 w 656"/>
                  <a:gd name="T93" fmla="*/ 474 h 820"/>
                  <a:gd name="T94" fmla="*/ 546 w 656"/>
                  <a:gd name="T95" fmla="*/ 214 h 820"/>
                  <a:gd name="T96" fmla="*/ 274 w 656"/>
                  <a:gd name="T97" fmla="*/ 84 h 820"/>
                  <a:gd name="T98" fmla="*/ 186 w 656"/>
                  <a:gd name="T99" fmla="*/ 170 h 820"/>
                  <a:gd name="T100" fmla="*/ 30 w 656"/>
                  <a:gd name="T101" fmla="*/ 136 h 820"/>
                  <a:gd name="T102" fmla="*/ 124 w 656"/>
                  <a:gd name="T103" fmla="*/ 2 h 820"/>
                  <a:gd name="T104" fmla="*/ 130 w 656"/>
                  <a:gd name="T105" fmla="*/ 100 h 820"/>
                  <a:gd name="T106" fmla="*/ 240 w 656"/>
                  <a:gd name="T107" fmla="*/ 58 h 820"/>
                  <a:gd name="T108" fmla="*/ 516 w 656"/>
                  <a:gd name="T109" fmla="*/ 144 h 820"/>
                  <a:gd name="T110" fmla="*/ 656 w 656"/>
                  <a:gd name="T111" fmla="*/ 438 h 820"/>
                  <a:gd name="T112" fmla="*/ 544 w 656"/>
                  <a:gd name="T113" fmla="*/ 708 h 820"/>
                  <a:gd name="T114" fmla="*/ 274 w 656"/>
                  <a:gd name="T115" fmla="*/ 82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56" h="820">
                    <a:moveTo>
                      <a:pt x="274" y="820"/>
                    </a:moveTo>
                    <a:lnTo>
                      <a:pt x="274" y="820"/>
                    </a:lnTo>
                    <a:lnTo>
                      <a:pt x="250" y="818"/>
                    </a:lnTo>
                    <a:lnTo>
                      <a:pt x="228" y="816"/>
                    </a:lnTo>
                    <a:lnTo>
                      <a:pt x="204" y="812"/>
                    </a:lnTo>
                    <a:lnTo>
                      <a:pt x="182" y="808"/>
                    </a:lnTo>
                    <a:lnTo>
                      <a:pt x="158" y="802"/>
                    </a:lnTo>
                    <a:lnTo>
                      <a:pt x="136" y="794"/>
                    </a:lnTo>
                    <a:lnTo>
                      <a:pt x="114" y="784"/>
                    </a:lnTo>
                    <a:lnTo>
                      <a:pt x="94" y="774"/>
                    </a:lnTo>
                    <a:lnTo>
                      <a:pt x="94" y="774"/>
                    </a:lnTo>
                    <a:lnTo>
                      <a:pt x="88" y="770"/>
                    </a:lnTo>
                    <a:lnTo>
                      <a:pt x="88" y="770"/>
                    </a:lnTo>
                    <a:lnTo>
                      <a:pt x="86" y="768"/>
                    </a:lnTo>
                    <a:lnTo>
                      <a:pt x="86" y="768"/>
                    </a:lnTo>
                    <a:lnTo>
                      <a:pt x="82" y="766"/>
                    </a:lnTo>
                    <a:lnTo>
                      <a:pt x="80" y="760"/>
                    </a:lnTo>
                    <a:lnTo>
                      <a:pt x="80" y="760"/>
                    </a:lnTo>
                    <a:lnTo>
                      <a:pt x="80" y="754"/>
                    </a:lnTo>
                    <a:lnTo>
                      <a:pt x="82" y="750"/>
                    </a:lnTo>
                    <a:lnTo>
                      <a:pt x="94" y="730"/>
                    </a:lnTo>
                    <a:lnTo>
                      <a:pt x="158" y="616"/>
                    </a:lnTo>
                    <a:lnTo>
                      <a:pt x="158" y="616"/>
                    </a:lnTo>
                    <a:lnTo>
                      <a:pt x="162" y="612"/>
                    </a:lnTo>
                    <a:lnTo>
                      <a:pt x="166" y="608"/>
                    </a:lnTo>
                    <a:lnTo>
                      <a:pt x="166" y="608"/>
                    </a:lnTo>
                    <a:lnTo>
                      <a:pt x="172" y="608"/>
                    </a:lnTo>
                    <a:lnTo>
                      <a:pt x="176" y="610"/>
                    </a:lnTo>
                    <a:lnTo>
                      <a:pt x="176" y="610"/>
                    </a:lnTo>
                    <a:lnTo>
                      <a:pt x="198" y="620"/>
                    </a:lnTo>
                    <a:lnTo>
                      <a:pt x="222" y="628"/>
                    </a:lnTo>
                    <a:lnTo>
                      <a:pt x="222" y="628"/>
                    </a:lnTo>
                    <a:lnTo>
                      <a:pt x="228" y="632"/>
                    </a:lnTo>
                    <a:lnTo>
                      <a:pt x="232" y="638"/>
                    </a:lnTo>
                    <a:lnTo>
                      <a:pt x="238" y="672"/>
                    </a:lnTo>
                    <a:lnTo>
                      <a:pt x="238" y="672"/>
                    </a:lnTo>
                    <a:lnTo>
                      <a:pt x="238" y="674"/>
                    </a:lnTo>
                    <a:lnTo>
                      <a:pt x="238" y="674"/>
                    </a:lnTo>
                    <a:lnTo>
                      <a:pt x="240" y="678"/>
                    </a:lnTo>
                    <a:lnTo>
                      <a:pt x="244" y="680"/>
                    </a:lnTo>
                    <a:lnTo>
                      <a:pt x="248" y="684"/>
                    </a:lnTo>
                    <a:lnTo>
                      <a:pt x="252" y="684"/>
                    </a:lnTo>
                    <a:lnTo>
                      <a:pt x="296" y="684"/>
                    </a:lnTo>
                    <a:lnTo>
                      <a:pt x="296" y="684"/>
                    </a:lnTo>
                    <a:lnTo>
                      <a:pt x="300" y="684"/>
                    </a:lnTo>
                    <a:lnTo>
                      <a:pt x="306" y="680"/>
                    </a:lnTo>
                    <a:lnTo>
                      <a:pt x="308" y="678"/>
                    </a:lnTo>
                    <a:lnTo>
                      <a:pt x="310" y="674"/>
                    </a:lnTo>
                    <a:lnTo>
                      <a:pt x="310" y="674"/>
                    </a:lnTo>
                    <a:lnTo>
                      <a:pt x="310" y="672"/>
                    </a:lnTo>
                    <a:lnTo>
                      <a:pt x="318" y="638"/>
                    </a:lnTo>
                    <a:lnTo>
                      <a:pt x="318" y="638"/>
                    </a:lnTo>
                    <a:lnTo>
                      <a:pt x="320" y="632"/>
                    </a:lnTo>
                    <a:lnTo>
                      <a:pt x="328" y="628"/>
                    </a:lnTo>
                    <a:lnTo>
                      <a:pt x="328" y="628"/>
                    </a:lnTo>
                    <a:lnTo>
                      <a:pt x="350" y="620"/>
                    </a:lnTo>
                    <a:lnTo>
                      <a:pt x="372" y="610"/>
                    </a:lnTo>
                    <a:lnTo>
                      <a:pt x="372" y="610"/>
                    </a:lnTo>
                    <a:lnTo>
                      <a:pt x="380" y="608"/>
                    </a:lnTo>
                    <a:lnTo>
                      <a:pt x="386" y="610"/>
                    </a:lnTo>
                    <a:lnTo>
                      <a:pt x="414" y="628"/>
                    </a:lnTo>
                    <a:lnTo>
                      <a:pt x="414" y="628"/>
                    </a:lnTo>
                    <a:lnTo>
                      <a:pt x="416" y="630"/>
                    </a:lnTo>
                    <a:lnTo>
                      <a:pt x="416" y="630"/>
                    </a:lnTo>
                    <a:lnTo>
                      <a:pt x="420" y="632"/>
                    </a:lnTo>
                    <a:lnTo>
                      <a:pt x="424" y="632"/>
                    </a:lnTo>
                    <a:lnTo>
                      <a:pt x="424" y="632"/>
                    </a:lnTo>
                    <a:lnTo>
                      <a:pt x="428" y="630"/>
                    </a:lnTo>
                    <a:lnTo>
                      <a:pt x="434" y="628"/>
                    </a:lnTo>
                    <a:lnTo>
                      <a:pt x="464" y="596"/>
                    </a:lnTo>
                    <a:lnTo>
                      <a:pt x="464" y="596"/>
                    </a:lnTo>
                    <a:lnTo>
                      <a:pt x="466" y="592"/>
                    </a:lnTo>
                    <a:lnTo>
                      <a:pt x="468" y="588"/>
                    </a:lnTo>
                    <a:lnTo>
                      <a:pt x="468" y="584"/>
                    </a:lnTo>
                    <a:lnTo>
                      <a:pt x="466" y="580"/>
                    </a:lnTo>
                    <a:lnTo>
                      <a:pt x="466" y="580"/>
                    </a:lnTo>
                    <a:lnTo>
                      <a:pt x="466" y="578"/>
                    </a:lnTo>
                    <a:lnTo>
                      <a:pt x="446" y="550"/>
                    </a:lnTo>
                    <a:lnTo>
                      <a:pt x="446" y="550"/>
                    </a:lnTo>
                    <a:lnTo>
                      <a:pt x="444" y="542"/>
                    </a:lnTo>
                    <a:lnTo>
                      <a:pt x="446" y="536"/>
                    </a:lnTo>
                    <a:lnTo>
                      <a:pt x="446" y="536"/>
                    </a:lnTo>
                    <a:lnTo>
                      <a:pt x="456" y="514"/>
                    </a:lnTo>
                    <a:lnTo>
                      <a:pt x="464" y="490"/>
                    </a:lnTo>
                    <a:lnTo>
                      <a:pt x="464" y="490"/>
                    </a:lnTo>
                    <a:lnTo>
                      <a:pt x="468" y="484"/>
                    </a:lnTo>
                    <a:lnTo>
                      <a:pt x="476" y="480"/>
                    </a:lnTo>
                    <a:lnTo>
                      <a:pt x="508" y="474"/>
                    </a:lnTo>
                    <a:lnTo>
                      <a:pt x="508" y="474"/>
                    </a:lnTo>
                    <a:lnTo>
                      <a:pt x="512" y="474"/>
                    </a:lnTo>
                    <a:lnTo>
                      <a:pt x="512" y="474"/>
                    </a:lnTo>
                    <a:lnTo>
                      <a:pt x="514" y="472"/>
                    </a:lnTo>
                    <a:lnTo>
                      <a:pt x="518" y="468"/>
                    </a:lnTo>
                    <a:lnTo>
                      <a:pt x="520" y="464"/>
                    </a:lnTo>
                    <a:lnTo>
                      <a:pt x="520" y="460"/>
                    </a:lnTo>
                    <a:lnTo>
                      <a:pt x="520" y="416"/>
                    </a:lnTo>
                    <a:lnTo>
                      <a:pt x="520" y="416"/>
                    </a:lnTo>
                    <a:lnTo>
                      <a:pt x="520" y="412"/>
                    </a:lnTo>
                    <a:lnTo>
                      <a:pt x="518" y="406"/>
                    </a:lnTo>
                    <a:lnTo>
                      <a:pt x="514" y="404"/>
                    </a:lnTo>
                    <a:lnTo>
                      <a:pt x="512" y="402"/>
                    </a:lnTo>
                    <a:lnTo>
                      <a:pt x="512" y="402"/>
                    </a:lnTo>
                    <a:lnTo>
                      <a:pt x="508" y="402"/>
                    </a:lnTo>
                    <a:lnTo>
                      <a:pt x="476" y="396"/>
                    </a:lnTo>
                    <a:lnTo>
                      <a:pt x="476" y="396"/>
                    </a:lnTo>
                    <a:lnTo>
                      <a:pt x="468" y="392"/>
                    </a:lnTo>
                    <a:lnTo>
                      <a:pt x="464" y="386"/>
                    </a:lnTo>
                    <a:lnTo>
                      <a:pt x="464" y="386"/>
                    </a:lnTo>
                    <a:lnTo>
                      <a:pt x="456" y="362"/>
                    </a:lnTo>
                    <a:lnTo>
                      <a:pt x="446" y="340"/>
                    </a:lnTo>
                    <a:lnTo>
                      <a:pt x="446" y="340"/>
                    </a:lnTo>
                    <a:lnTo>
                      <a:pt x="444" y="334"/>
                    </a:lnTo>
                    <a:lnTo>
                      <a:pt x="446" y="326"/>
                    </a:lnTo>
                    <a:lnTo>
                      <a:pt x="466" y="298"/>
                    </a:lnTo>
                    <a:lnTo>
                      <a:pt x="466" y="298"/>
                    </a:lnTo>
                    <a:lnTo>
                      <a:pt x="466" y="296"/>
                    </a:lnTo>
                    <a:lnTo>
                      <a:pt x="466" y="296"/>
                    </a:lnTo>
                    <a:lnTo>
                      <a:pt x="468" y="292"/>
                    </a:lnTo>
                    <a:lnTo>
                      <a:pt x="468" y="288"/>
                    </a:lnTo>
                    <a:lnTo>
                      <a:pt x="466" y="284"/>
                    </a:lnTo>
                    <a:lnTo>
                      <a:pt x="464" y="280"/>
                    </a:lnTo>
                    <a:lnTo>
                      <a:pt x="434" y="248"/>
                    </a:lnTo>
                    <a:lnTo>
                      <a:pt x="434" y="248"/>
                    </a:lnTo>
                    <a:lnTo>
                      <a:pt x="428" y="246"/>
                    </a:lnTo>
                    <a:lnTo>
                      <a:pt x="424" y="244"/>
                    </a:lnTo>
                    <a:lnTo>
                      <a:pt x="424" y="244"/>
                    </a:lnTo>
                    <a:lnTo>
                      <a:pt x="420" y="244"/>
                    </a:lnTo>
                    <a:lnTo>
                      <a:pt x="416" y="246"/>
                    </a:lnTo>
                    <a:lnTo>
                      <a:pt x="416" y="246"/>
                    </a:lnTo>
                    <a:lnTo>
                      <a:pt x="414" y="248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0" y="268"/>
                    </a:lnTo>
                    <a:lnTo>
                      <a:pt x="372" y="266"/>
                    </a:lnTo>
                    <a:lnTo>
                      <a:pt x="372" y="266"/>
                    </a:lnTo>
                    <a:lnTo>
                      <a:pt x="350" y="256"/>
                    </a:lnTo>
                    <a:lnTo>
                      <a:pt x="328" y="248"/>
                    </a:lnTo>
                    <a:lnTo>
                      <a:pt x="328" y="248"/>
                    </a:lnTo>
                    <a:lnTo>
                      <a:pt x="320" y="244"/>
                    </a:lnTo>
                    <a:lnTo>
                      <a:pt x="318" y="236"/>
                    </a:lnTo>
                    <a:lnTo>
                      <a:pt x="310" y="204"/>
                    </a:lnTo>
                    <a:lnTo>
                      <a:pt x="310" y="204"/>
                    </a:lnTo>
                    <a:lnTo>
                      <a:pt x="310" y="200"/>
                    </a:lnTo>
                    <a:lnTo>
                      <a:pt x="310" y="200"/>
                    </a:lnTo>
                    <a:lnTo>
                      <a:pt x="308" y="198"/>
                    </a:lnTo>
                    <a:lnTo>
                      <a:pt x="306" y="196"/>
                    </a:lnTo>
                    <a:lnTo>
                      <a:pt x="300" y="192"/>
                    </a:lnTo>
                    <a:lnTo>
                      <a:pt x="296" y="192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248" y="192"/>
                    </a:lnTo>
                    <a:lnTo>
                      <a:pt x="244" y="196"/>
                    </a:lnTo>
                    <a:lnTo>
                      <a:pt x="240" y="198"/>
                    </a:lnTo>
                    <a:lnTo>
                      <a:pt x="238" y="200"/>
                    </a:lnTo>
                    <a:lnTo>
                      <a:pt x="238" y="200"/>
                    </a:lnTo>
                    <a:lnTo>
                      <a:pt x="238" y="204"/>
                    </a:lnTo>
                    <a:lnTo>
                      <a:pt x="232" y="236"/>
                    </a:lnTo>
                    <a:lnTo>
                      <a:pt x="232" y="236"/>
                    </a:lnTo>
                    <a:lnTo>
                      <a:pt x="228" y="244"/>
                    </a:lnTo>
                    <a:lnTo>
                      <a:pt x="222" y="248"/>
                    </a:lnTo>
                    <a:lnTo>
                      <a:pt x="222" y="248"/>
                    </a:lnTo>
                    <a:lnTo>
                      <a:pt x="198" y="256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70" y="268"/>
                    </a:lnTo>
                    <a:lnTo>
                      <a:pt x="162" y="266"/>
                    </a:lnTo>
                    <a:lnTo>
                      <a:pt x="134" y="248"/>
                    </a:lnTo>
                    <a:lnTo>
                      <a:pt x="134" y="248"/>
                    </a:lnTo>
                    <a:lnTo>
                      <a:pt x="132" y="246"/>
                    </a:lnTo>
                    <a:lnTo>
                      <a:pt x="132" y="246"/>
                    </a:lnTo>
                    <a:lnTo>
                      <a:pt x="128" y="244"/>
                    </a:lnTo>
                    <a:lnTo>
                      <a:pt x="124" y="244"/>
                    </a:lnTo>
                    <a:lnTo>
                      <a:pt x="120" y="246"/>
                    </a:lnTo>
                    <a:lnTo>
                      <a:pt x="116" y="248"/>
                    </a:lnTo>
                    <a:lnTo>
                      <a:pt x="86" y="278"/>
                    </a:lnTo>
                    <a:lnTo>
                      <a:pt x="86" y="278"/>
                    </a:lnTo>
                    <a:lnTo>
                      <a:pt x="82" y="284"/>
                    </a:lnTo>
                    <a:lnTo>
                      <a:pt x="80" y="288"/>
                    </a:lnTo>
                    <a:lnTo>
                      <a:pt x="80" y="292"/>
                    </a:lnTo>
                    <a:lnTo>
                      <a:pt x="82" y="296"/>
                    </a:lnTo>
                    <a:lnTo>
                      <a:pt x="82" y="296"/>
                    </a:lnTo>
                    <a:lnTo>
                      <a:pt x="84" y="298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4" y="334"/>
                    </a:lnTo>
                    <a:lnTo>
                      <a:pt x="102" y="340"/>
                    </a:lnTo>
                    <a:lnTo>
                      <a:pt x="102" y="340"/>
                    </a:lnTo>
                    <a:lnTo>
                      <a:pt x="92" y="362"/>
                    </a:lnTo>
                    <a:lnTo>
                      <a:pt x="84" y="386"/>
                    </a:lnTo>
                    <a:lnTo>
                      <a:pt x="84" y="386"/>
                    </a:lnTo>
                    <a:lnTo>
                      <a:pt x="80" y="392"/>
                    </a:lnTo>
                    <a:lnTo>
                      <a:pt x="74" y="396"/>
                    </a:lnTo>
                    <a:lnTo>
                      <a:pt x="40" y="402"/>
                    </a:lnTo>
                    <a:lnTo>
                      <a:pt x="40" y="402"/>
                    </a:lnTo>
                    <a:lnTo>
                      <a:pt x="38" y="402"/>
                    </a:lnTo>
                    <a:lnTo>
                      <a:pt x="38" y="402"/>
                    </a:lnTo>
                    <a:lnTo>
                      <a:pt x="34" y="404"/>
                    </a:lnTo>
                    <a:lnTo>
                      <a:pt x="32" y="406"/>
                    </a:lnTo>
                    <a:lnTo>
                      <a:pt x="30" y="412"/>
                    </a:lnTo>
                    <a:lnTo>
                      <a:pt x="28" y="416"/>
                    </a:lnTo>
                    <a:lnTo>
                      <a:pt x="28" y="460"/>
                    </a:lnTo>
                    <a:lnTo>
                      <a:pt x="28" y="460"/>
                    </a:lnTo>
                    <a:lnTo>
                      <a:pt x="30" y="464"/>
                    </a:lnTo>
                    <a:lnTo>
                      <a:pt x="32" y="468"/>
                    </a:lnTo>
                    <a:lnTo>
                      <a:pt x="34" y="472"/>
                    </a:lnTo>
                    <a:lnTo>
                      <a:pt x="38" y="474"/>
                    </a:lnTo>
                    <a:lnTo>
                      <a:pt x="38" y="474"/>
                    </a:lnTo>
                    <a:lnTo>
                      <a:pt x="40" y="47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80" y="484"/>
                    </a:lnTo>
                    <a:lnTo>
                      <a:pt x="84" y="490"/>
                    </a:lnTo>
                    <a:lnTo>
                      <a:pt x="84" y="490"/>
                    </a:lnTo>
                    <a:lnTo>
                      <a:pt x="92" y="514"/>
                    </a:lnTo>
                    <a:lnTo>
                      <a:pt x="102" y="536"/>
                    </a:lnTo>
                    <a:lnTo>
                      <a:pt x="102" y="536"/>
                    </a:lnTo>
                    <a:lnTo>
                      <a:pt x="104" y="540"/>
                    </a:lnTo>
                    <a:lnTo>
                      <a:pt x="104" y="546"/>
                    </a:lnTo>
                    <a:lnTo>
                      <a:pt x="102" y="550"/>
                    </a:lnTo>
                    <a:lnTo>
                      <a:pt x="98" y="554"/>
                    </a:lnTo>
                    <a:lnTo>
                      <a:pt x="98" y="554"/>
                    </a:lnTo>
                    <a:lnTo>
                      <a:pt x="92" y="556"/>
                    </a:lnTo>
                    <a:lnTo>
                      <a:pt x="86" y="556"/>
                    </a:lnTo>
                    <a:lnTo>
                      <a:pt x="82" y="554"/>
                    </a:lnTo>
                    <a:lnTo>
                      <a:pt x="78" y="550"/>
                    </a:lnTo>
                    <a:lnTo>
                      <a:pt x="78" y="550"/>
                    </a:lnTo>
                    <a:lnTo>
                      <a:pt x="68" y="528"/>
                    </a:lnTo>
                    <a:lnTo>
                      <a:pt x="60" y="506"/>
                    </a:lnTo>
                    <a:lnTo>
                      <a:pt x="36" y="502"/>
                    </a:lnTo>
                    <a:lnTo>
                      <a:pt x="36" y="502"/>
                    </a:lnTo>
                    <a:lnTo>
                      <a:pt x="28" y="500"/>
                    </a:lnTo>
                    <a:lnTo>
                      <a:pt x="22" y="496"/>
                    </a:lnTo>
                    <a:lnTo>
                      <a:pt x="16" y="492"/>
                    </a:lnTo>
                    <a:lnTo>
                      <a:pt x="10" y="488"/>
                    </a:lnTo>
                    <a:lnTo>
                      <a:pt x="6" y="480"/>
                    </a:lnTo>
                    <a:lnTo>
                      <a:pt x="2" y="474"/>
                    </a:lnTo>
                    <a:lnTo>
                      <a:pt x="0" y="466"/>
                    </a:lnTo>
                    <a:lnTo>
                      <a:pt x="0" y="460"/>
                    </a:lnTo>
                    <a:lnTo>
                      <a:pt x="0" y="416"/>
                    </a:lnTo>
                    <a:lnTo>
                      <a:pt x="0" y="416"/>
                    </a:lnTo>
                    <a:lnTo>
                      <a:pt x="0" y="410"/>
                    </a:lnTo>
                    <a:lnTo>
                      <a:pt x="2" y="402"/>
                    </a:lnTo>
                    <a:lnTo>
                      <a:pt x="6" y="394"/>
                    </a:lnTo>
                    <a:lnTo>
                      <a:pt x="10" y="388"/>
                    </a:lnTo>
                    <a:lnTo>
                      <a:pt x="16" y="384"/>
                    </a:lnTo>
                    <a:lnTo>
                      <a:pt x="22" y="378"/>
                    </a:lnTo>
                    <a:lnTo>
                      <a:pt x="28" y="376"/>
                    </a:lnTo>
                    <a:lnTo>
                      <a:pt x="36" y="374"/>
                    </a:lnTo>
                    <a:lnTo>
                      <a:pt x="60" y="370"/>
                    </a:lnTo>
                    <a:lnTo>
                      <a:pt x="60" y="370"/>
                    </a:lnTo>
                    <a:lnTo>
                      <a:pt x="66" y="352"/>
                    </a:lnTo>
                    <a:lnTo>
                      <a:pt x="74" y="334"/>
                    </a:lnTo>
                    <a:lnTo>
                      <a:pt x="60" y="314"/>
                    </a:lnTo>
                    <a:lnTo>
                      <a:pt x="60" y="314"/>
                    </a:lnTo>
                    <a:lnTo>
                      <a:pt x="56" y="308"/>
                    </a:lnTo>
                    <a:lnTo>
                      <a:pt x="54" y="300"/>
                    </a:lnTo>
                    <a:lnTo>
                      <a:pt x="52" y="294"/>
                    </a:lnTo>
                    <a:lnTo>
                      <a:pt x="52" y="286"/>
                    </a:lnTo>
                    <a:lnTo>
                      <a:pt x="54" y="278"/>
                    </a:lnTo>
                    <a:lnTo>
                      <a:pt x="56" y="272"/>
                    </a:lnTo>
                    <a:lnTo>
                      <a:pt x="60" y="264"/>
                    </a:lnTo>
                    <a:lnTo>
                      <a:pt x="66" y="260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102" y="224"/>
                    </a:lnTo>
                    <a:lnTo>
                      <a:pt x="108" y="220"/>
                    </a:lnTo>
                    <a:lnTo>
                      <a:pt x="114" y="218"/>
                    </a:lnTo>
                    <a:lnTo>
                      <a:pt x="122" y="216"/>
                    </a:lnTo>
                    <a:lnTo>
                      <a:pt x="130" y="216"/>
                    </a:lnTo>
                    <a:lnTo>
                      <a:pt x="138" y="218"/>
                    </a:lnTo>
                    <a:lnTo>
                      <a:pt x="144" y="220"/>
                    </a:lnTo>
                    <a:lnTo>
                      <a:pt x="150" y="224"/>
                    </a:lnTo>
                    <a:lnTo>
                      <a:pt x="170" y="238"/>
                    </a:lnTo>
                    <a:lnTo>
                      <a:pt x="170" y="238"/>
                    </a:lnTo>
                    <a:lnTo>
                      <a:pt x="188" y="230"/>
                    </a:lnTo>
                    <a:lnTo>
                      <a:pt x="206" y="222"/>
                    </a:lnTo>
                    <a:lnTo>
                      <a:pt x="210" y="200"/>
                    </a:lnTo>
                    <a:lnTo>
                      <a:pt x="210" y="200"/>
                    </a:lnTo>
                    <a:lnTo>
                      <a:pt x="212" y="192"/>
                    </a:lnTo>
                    <a:lnTo>
                      <a:pt x="216" y="186"/>
                    </a:lnTo>
                    <a:lnTo>
                      <a:pt x="220" y="180"/>
                    </a:lnTo>
                    <a:lnTo>
                      <a:pt x="226" y="174"/>
                    </a:lnTo>
                    <a:lnTo>
                      <a:pt x="232" y="170"/>
                    </a:lnTo>
                    <a:lnTo>
                      <a:pt x="238" y="166"/>
                    </a:lnTo>
                    <a:lnTo>
                      <a:pt x="246" y="164"/>
                    </a:lnTo>
                    <a:lnTo>
                      <a:pt x="254" y="164"/>
                    </a:lnTo>
                    <a:lnTo>
                      <a:pt x="296" y="164"/>
                    </a:lnTo>
                    <a:lnTo>
                      <a:pt x="296" y="164"/>
                    </a:lnTo>
                    <a:lnTo>
                      <a:pt x="304" y="164"/>
                    </a:lnTo>
                    <a:lnTo>
                      <a:pt x="310" y="166"/>
                    </a:lnTo>
                    <a:lnTo>
                      <a:pt x="318" y="170"/>
                    </a:lnTo>
                    <a:lnTo>
                      <a:pt x="324" y="174"/>
                    </a:lnTo>
                    <a:lnTo>
                      <a:pt x="330" y="180"/>
                    </a:lnTo>
                    <a:lnTo>
                      <a:pt x="334" y="186"/>
                    </a:lnTo>
                    <a:lnTo>
                      <a:pt x="336" y="192"/>
                    </a:lnTo>
                    <a:lnTo>
                      <a:pt x="338" y="200"/>
                    </a:lnTo>
                    <a:lnTo>
                      <a:pt x="342" y="222"/>
                    </a:lnTo>
                    <a:lnTo>
                      <a:pt x="342" y="222"/>
                    </a:lnTo>
                    <a:lnTo>
                      <a:pt x="360" y="230"/>
                    </a:lnTo>
                    <a:lnTo>
                      <a:pt x="378" y="238"/>
                    </a:lnTo>
                    <a:lnTo>
                      <a:pt x="398" y="224"/>
                    </a:lnTo>
                    <a:lnTo>
                      <a:pt x="398" y="224"/>
                    </a:lnTo>
                    <a:lnTo>
                      <a:pt x="404" y="220"/>
                    </a:lnTo>
                    <a:lnTo>
                      <a:pt x="412" y="218"/>
                    </a:lnTo>
                    <a:lnTo>
                      <a:pt x="418" y="216"/>
                    </a:lnTo>
                    <a:lnTo>
                      <a:pt x="426" y="216"/>
                    </a:lnTo>
                    <a:lnTo>
                      <a:pt x="426" y="216"/>
                    </a:lnTo>
                    <a:lnTo>
                      <a:pt x="442" y="220"/>
                    </a:lnTo>
                    <a:lnTo>
                      <a:pt x="448" y="224"/>
                    </a:lnTo>
                    <a:lnTo>
                      <a:pt x="454" y="230"/>
                    </a:lnTo>
                    <a:lnTo>
                      <a:pt x="484" y="260"/>
                    </a:lnTo>
                    <a:lnTo>
                      <a:pt x="484" y="260"/>
                    </a:lnTo>
                    <a:lnTo>
                      <a:pt x="488" y="264"/>
                    </a:lnTo>
                    <a:lnTo>
                      <a:pt x="492" y="272"/>
                    </a:lnTo>
                    <a:lnTo>
                      <a:pt x="494" y="278"/>
                    </a:lnTo>
                    <a:lnTo>
                      <a:pt x="496" y="286"/>
                    </a:lnTo>
                    <a:lnTo>
                      <a:pt x="496" y="294"/>
                    </a:lnTo>
                    <a:lnTo>
                      <a:pt x="494" y="300"/>
                    </a:lnTo>
                    <a:lnTo>
                      <a:pt x="492" y="308"/>
                    </a:lnTo>
                    <a:lnTo>
                      <a:pt x="488" y="314"/>
                    </a:lnTo>
                    <a:lnTo>
                      <a:pt x="474" y="334"/>
                    </a:lnTo>
                    <a:lnTo>
                      <a:pt x="474" y="334"/>
                    </a:lnTo>
                    <a:lnTo>
                      <a:pt x="482" y="352"/>
                    </a:lnTo>
                    <a:lnTo>
                      <a:pt x="490" y="370"/>
                    </a:lnTo>
                    <a:lnTo>
                      <a:pt x="512" y="374"/>
                    </a:lnTo>
                    <a:lnTo>
                      <a:pt x="512" y="374"/>
                    </a:lnTo>
                    <a:lnTo>
                      <a:pt x="520" y="376"/>
                    </a:lnTo>
                    <a:lnTo>
                      <a:pt x="528" y="378"/>
                    </a:lnTo>
                    <a:lnTo>
                      <a:pt x="534" y="384"/>
                    </a:lnTo>
                    <a:lnTo>
                      <a:pt x="538" y="388"/>
                    </a:lnTo>
                    <a:lnTo>
                      <a:pt x="542" y="396"/>
                    </a:lnTo>
                    <a:lnTo>
                      <a:pt x="546" y="402"/>
                    </a:lnTo>
                    <a:lnTo>
                      <a:pt x="548" y="410"/>
                    </a:lnTo>
                    <a:lnTo>
                      <a:pt x="548" y="416"/>
                    </a:lnTo>
                    <a:lnTo>
                      <a:pt x="548" y="460"/>
                    </a:lnTo>
                    <a:lnTo>
                      <a:pt x="548" y="460"/>
                    </a:lnTo>
                    <a:lnTo>
                      <a:pt x="548" y="466"/>
                    </a:lnTo>
                    <a:lnTo>
                      <a:pt x="546" y="474"/>
                    </a:lnTo>
                    <a:lnTo>
                      <a:pt x="542" y="480"/>
                    </a:lnTo>
                    <a:lnTo>
                      <a:pt x="538" y="488"/>
                    </a:lnTo>
                    <a:lnTo>
                      <a:pt x="534" y="492"/>
                    </a:lnTo>
                    <a:lnTo>
                      <a:pt x="528" y="498"/>
                    </a:lnTo>
                    <a:lnTo>
                      <a:pt x="520" y="500"/>
                    </a:lnTo>
                    <a:lnTo>
                      <a:pt x="512" y="502"/>
                    </a:lnTo>
                    <a:lnTo>
                      <a:pt x="490" y="506"/>
                    </a:lnTo>
                    <a:lnTo>
                      <a:pt x="490" y="506"/>
                    </a:lnTo>
                    <a:lnTo>
                      <a:pt x="482" y="524"/>
                    </a:lnTo>
                    <a:lnTo>
                      <a:pt x="474" y="542"/>
                    </a:lnTo>
                    <a:lnTo>
                      <a:pt x="488" y="562"/>
                    </a:lnTo>
                    <a:lnTo>
                      <a:pt x="488" y="562"/>
                    </a:lnTo>
                    <a:lnTo>
                      <a:pt x="492" y="568"/>
                    </a:lnTo>
                    <a:lnTo>
                      <a:pt x="494" y="574"/>
                    </a:lnTo>
                    <a:lnTo>
                      <a:pt x="496" y="582"/>
                    </a:lnTo>
                    <a:lnTo>
                      <a:pt x="496" y="590"/>
                    </a:lnTo>
                    <a:lnTo>
                      <a:pt x="494" y="598"/>
                    </a:lnTo>
                    <a:lnTo>
                      <a:pt x="492" y="604"/>
                    </a:lnTo>
                    <a:lnTo>
                      <a:pt x="488" y="610"/>
                    </a:lnTo>
                    <a:lnTo>
                      <a:pt x="484" y="616"/>
                    </a:lnTo>
                    <a:lnTo>
                      <a:pt x="452" y="646"/>
                    </a:lnTo>
                    <a:lnTo>
                      <a:pt x="452" y="646"/>
                    </a:lnTo>
                    <a:lnTo>
                      <a:pt x="448" y="652"/>
                    </a:lnTo>
                    <a:lnTo>
                      <a:pt x="442" y="656"/>
                    </a:lnTo>
                    <a:lnTo>
                      <a:pt x="434" y="658"/>
                    </a:lnTo>
                    <a:lnTo>
                      <a:pt x="426" y="660"/>
                    </a:lnTo>
                    <a:lnTo>
                      <a:pt x="426" y="660"/>
                    </a:lnTo>
                    <a:lnTo>
                      <a:pt x="418" y="660"/>
                    </a:lnTo>
                    <a:lnTo>
                      <a:pt x="412" y="658"/>
                    </a:lnTo>
                    <a:lnTo>
                      <a:pt x="404" y="656"/>
                    </a:lnTo>
                    <a:lnTo>
                      <a:pt x="398" y="652"/>
                    </a:lnTo>
                    <a:lnTo>
                      <a:pt x="378" y="638"/>
                    </a:lnTo>
                    <a:lnTo>
                      <a:pt x="378" y="638"/>
                    </a:lnTo>
                    <a:lnTo>
                      <a:pt x="360" y="646"/>
                    </a:lnTo>
                    <a:lnTo>
                      <a:pt x="342" y="652"/>
                    </a:lnTo>
                    <a:lnTo>
                      <a:pt x="338" y="676"/>
                    </a:lnTo>
                    <a:lnTo>
                      <a:pt x="338" y="676"/>
                    </a:lnTo>
                    <a:lnTo>
                      <a:pt x="336" y="684"/>
                    </a:lnTo>
                    <a:lnTo>
                      <a:pt x="334" y="690"/>
                    </a:lnTo>
                    <a:lnTo>
                      <a:pt x="330" y="696"/>
                    </a:lnTo>
                    <a:lnTo>
                      <a:pt x="324" y="702"/>
                    </a:lnTo>
                    <a:lnTo>
                      <a:pt x="318" y="706"/>
                    </a:lnTo>
                    <a:lnTo>
                      <a:pt x="310" y="710"/>
                    </a:lnTo>
                    <a:lnTo>
                      <a:pt x="302" y="712"/>
                    </a:lnTo>
                    <a:lnTo>
                      <a:pt x="296" y="712"/>
                    </a:lnTo>
                    <a:lnTo>
                      <a:pt x="252" y="712"/>
                    </a:lnTo>
                    <a:lnTo>
                      <a:pt x="252" y="712"/>
                    </a:lnTo>
                    <a:lnTo>
                      <a:pt x="246" y="712"/>
                    </a:lnTo>
                    <a:lnTo>
                      <a:pt x="238" y="710"/>
                    </a:lnTo>
                    <a:lnTo>
                      <a:pt x="232" y="706"/>
                    </a:lnTo>
                    <a:lnTo>
                      <a:pt x="226" y="702"/>
                    </a:lnTo>
                    <a:lnTo>
                      <a:pt x="220" y="696"/>
                    </a:lnTo>
                    <a:lnTo>
                      <a:pt x="216" y="690"/>
                    </a:lnTo>
                    <a:lnTo>
                      <a:pt x="212" y="684"/>
                    </a:lnTo>
                    <a:lnTo>
                      <a:pt x="210" y="676"/>
                    </a:lnTo>
                    <a:lnTo>
                      <a:pt x="206" y="652"/>
                    </a:lnTo>
                    <a:lnTo>
                      <a:pt x="206" y="652"/>
                    </a:lnTo>
                    <a:lnTo>
                      <a:pt x="176" y="640"/>
                    </a:lnTo>
                    <a:lnTo>
                      <a:pt x="118" y="744"/>
                    </a:lnTo>
                    <a:lnTo>
                      <a:pt x="112" y="752"/>
                    </a:lnTo>
                    <a:lnTo>
                      <a:pt x="112" y="752"/>
                    </a:lnTo>
                    <a:lnTo>
                      <a:pt x="132" y="762"/>
                    </a:lnTo>
                    <a:lnTo>
                      <a:pt x="150" y="770"/>
                    </a:lnTo>
                    <a:lnTo>
                      <a:pt x="170" y="776"/>
                    </a:lnTo>
                    <a:lnTo>
                      <a:pt x="190" y="782"/>
                    </a:lnTo>
                    <a:lnTo>
                      <a:pt x="212" y="786"/>
                    </a:lnTo>
                    <a:lnTo>
                      <a:pt x="232" y="788"/>
                    </a:lnTo>
                    <a:lnTo>
                      <a:pt x="254" y="790"/>
                    </a:lnTo>
                    <a:lnTo>
                      <a:pt x="274" y="792"/>
                    </a:lnTo>
                    <a:lnTo>
                      <a:pt x="274" y="792"/>
                    </a:lnTo>
                    <a:lnTo>
                      <a:pt x="310" y="790"/>
                    </a:lnTo>
                    <a:lnTo>
                      <a:pt x="346" y="784"/>
                    </a:lnTo>
                    <a:lnTo>
                      <a:pt x="380" y="776"/>
                    </a:lnTo>
                    <a:lnTo>
                      <a:pt x="412" y="764"/>
                    </a:lnTo>
                    <a:lnTo>
                      <a:pt x="442" y="748"/>
                    </a:lnTo>
                    <a:lnTo>
                      <a:pt x="472" y="730"/>
                    </a:lnTo>
                    <a:lnTo>
                      <a:pt x="500" y="710"/>
                    </a:lnTo>
                    <a:lnTo>
                      <a:pt x="524" y="688"/>
                    </a:lnTo>
                    <a:lnTo>
                      <a:pt x="546" y="662"/>
                    </a:lnTo>
                    <a:lnTo>
                      <a:pt x="568" y="636"/>
                    </a:lnTo>
                    <a:lnTo>
                      <a:pt x="586" y="606"/>
                    </a:lnTo>
                    <a:lnTo>
                      <a:pt x="600" y="576"/>
                    </a:lnTo>
                    <a:lnTo>
                      <a:pt x="612" y="542"/>
                    </a:lnTo>
                    <a:lnTo>
                      <a:pt x="620" y="510"/>
                    </a:lnTo>
                    <a:lnTo>
                      <a:pt x="626" y="474"/>
                    </a:lnTo>
                    <a:lnTo>
                      <a:pt x="628" y="438"/>
                    </a:lnTo>
                    <a:lnTo>
                      <a:pt x="628" y="438"/>
                    </a:lnTo>
                    <a:lnTo>
                      <a:pt x="626" y="402"/>
                    </a:lnTo>
                    <a:lnTo>
                      <a:pt x="620" y="366"/>
                    </a:lnTo>
                    <a:lnTo>
                      <a:pt x="612" y="332"/>
                    </a:lnTo>
                    <a:lnTo>
                      <a:pt x="600" y="300"/>
                    </a:lnTo>
                    <a:lnTo>
                      <a:pt x="586" y="270"/>
                    </a:lnTo>
                    <a:lnTo>
                      <a:pt x="568" y="240"/>
                    </a:lnTo>
                    <a:lnTo>
                      <a:pt x="546" y="214"/>
                    </a:lnTo>
                    <a:lnTo>
                      <a:pt x="524" y="188"/>
                    </a:lnTo>
                    <a:lnTo>
                      <a:pt x="500" y="166"/>
                    </a:lnTo>
                    <a:lnTo>
                      <a:pt x="472" y="144"/>
                    </a:lnTo>
                    <a:lnTo>
                      <a:pt x="442" y="128"/>
                    </a:lnTo>
                    <a:lnTo>
                      <a:pt x="412" y="112"/>
                    </a:lnTo>
                    <a:lnTo>
                      <a:pt x="380" y="100"/>
                    </a:lnTo>
                    <a:lnTo>
                      <a:pt x="346" y="92"/>
                    </a:lnTo>
                    <a:lnTo>
                      <a:pt x="310" y="86"/>
                    </a:lnTo>
                    <a:lnTo>
                      <a:pt x="274" y="84"/>
                    </a:lnTo>
                    <a:lnTo>
                      <a:pt x="274" y="84"/>
                    </a:lnTo>
                    <a:lnTo>
                      <a:pt x="246" y="86"/>
                    </a:lnTo>
                    <a:lnTo>
                      <a:pt x="218" y="88"/>
                    </a:lnTo>
                    <a:lnTo>
                      <a:pt x="190" y="94"/>
                    </a:lnTo>
                    <a:lnTo>
                      <a:pt x="162" y="102"/>
                    </a:lnTo>
                    <a:lnTo>
                      <a:pt x="174" y="130"/>
                    </a:lnTo>
                    <a:lnTo>
                      <a:pt x="186" y="164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76" y="182"/>
                    </a:lnTo>
                    <a:lnTo>
                      <a:pt x="170" y="182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34" y="142"/>
                    </a:lnTo>
                    <a:lnTo>
                      <a:pt x="30" y="136"/>
                    </a:lnTo>
                    <a:lnTo>
                      <a:pt x="30" y="136"/>
                    </a:lnTo>
                    <a:lnTo>
                      <a:pt x="28" y="130"/>
                    </a:lnTo>
                    <a:lnTo>
                      <a:pt x="32" y="124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8" y="4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4" y="2"/>
                    </a:lnTo>
                    <a:lnTo>
                      <a:pt x="124" y="2"/>
                    </a:lnTo>
                    <a:lnTo>
                      <a:pt x="128" y="6"/>
                    </a:lnTo>
                    <a:lnTo>
                      <a:pt x="130" y="12"/>
                    </a:lnTo>
                    <a:lnTo>
                      <a:pt x="130" y="16"/>
                    </a:lnTo>
                    <a:lnTo>
                      <a:pt x="128" y="22"/>
                    </a:lnTo>
                    <a:lnTo>
                      <a:pt x="64" y="122"/>
                    </a:lnTo>
                    <a:lnTo>
                      <a:pt x="150" y="148"/>
                    </a:lnTo>
                    <a:lnTo>
                      <a:pt x="148" y="140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94"/>
                    </a:lnTo>
                    <a:lnTo>
                      <a:pt x="130" y="88"/>
                    </a:lnTo>
                    <a:lnTo>
                      <a:pt x="130" y="88"/>
                    </a:lnTo>
                    <a:lnTo>
                      <a:pt x="134" y="84"/>
                    </a:lnTo>
                    <a:lnTo>
                      <a:pt x="138" y="82"/>
                    </a:lnTo>
                    <a:lnTo>
                      <a:pt x="138" y="82"/>
                    </a:lnTo>
                    <a:lnTo>
                      <a:pt x="172" y="70"/>
                    </a:lnTo>
                    <a:lnTo>
                      <a:pt x="206" y="62"/>
                    </a:lnTo>
                    <a:lnTo>
                      <a:pt x="240" y="58"/>
                    </a:lnTo>
                    <a:lnTo>
                      <a:pt x="274" y="56"/>
                    </a:lnTo>
                    <a:lnTo>
                      <a:pt x="274" y="56"/>
                    </a:lnTo>
                    <a:lnTo>
                      <a:pt x="314" y="58"/>
                    </a:lnTo>
                    <a:lnTo>
                      <a:pt x="352" y="64"/>
                    </a:lnTo>
                    <a:lnTo>
                      <a:pt x="388" y="74"/>
                    </a:lnTo>
                    <a:lnTo>
                      <a:pt x="422" y="86"/>
                    </a:lnTo>
                    <a:lnTo>
                      <a:pt x="456" y="102"/>
                    </a:lnTo>
                    <a:lnTo>
                      <a:pt x="488" y="122"/>
                    </a:lnTo>
                    <a:lnTo>
                      <a:pt x="516" y="144"/>
                    </a:lnTo>
                    <a:lnTo>
                      <a:pt x="544" y="168"/>
                    </a:lnTo>
                    <a:lnTo>
                      <a:pt x="568" y="196"/>
                    </a:lnTo>
                    <a:lnTo>
                      <a:pt x="590" y="224"/>
                    </a:lnTo>
                    <a:lnTo>
                      <a:pt x="610" y="256"/>
                    </a:lnTo>
                    <a:lnTo>
                      <a:pt x="626" y="290"/>
                    </a:lnTo>
                    <a:lnTo>
                      <a:pt x="638" y="324"/>
                    </a:lnTo>
                    <a:lnTo>
                      <a:pt x="648" y="362"/>
                    </a:lnTo>
                    <a:lnTo>
                      <a:pt x="654" y="398"/>
                    </a:lnTo>
                    <a:lnTo>
                      <a:pt x="656" y="438"/>
                    </a:lnTo>
                    <a:lnTo>
                      <a:pt x="656" y="438"/>
                    </a:lnTo>
                    <a:lnTo>
                      <a:pt x="654" y="476"/>
                    </a:lnTo>
                    <a:lnTo>
                      <a:pt x="648" y="514"/>
                    </a:lnTo>
                    <a:lnTo>
                      <a:pt x="638" y="552"/>
                    </a:lnTo>
                    <a:lnTo>
                      <a:pt x="626" y="586"/>
                    </a:lnTo>
                    <a:lnTo>
                      <a:pt x="610" y="620"/>
                    </a:lnTo>
                    <a:lnTo>
                      <a:pt x="590" y="652"/>
                    </a:lnTo>
                    <a:lnTo>
                      <a:pt x="568" y="680"/>
                    </a:lnTo>
                    <a:lnTo>
                      <a:pt x="544" y="708"/>
                    </a:lnTo>
                    <a:lnTo>
                      <a:pt x="516" y="732"/>
                    </a:lnTo>
                    <a:lnTo>
                      <a:pt x="488" y="754"/>
                    </a:lnTo>
                    <a:lnTo>
                      <a:pt x="456" y="774"/>
                    </a:lnTo>
                    <a:lnTo>
                      <a:pt x="422" y="790"/>
                    </a:lnTo>
                    <a:lnTo>
                      <a:pt x="388" y="802"/>
                    </a:lnTo>
                    <a:lnTo>
                      <a:pt x="352" y="812"/>
                    </a:lnTo>
                    <a:lnTo>
                      <a:pt x="314" y="818"/>
                    </a:lnTo>
                    <a:lnTo>
                      <a:pt x="274" y="820"/>
                    </a:lnTo>
                    <a:lnTo>
                      <a:pt x="274" y="8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872701" y="3060921"/>
              <a:ext cx="1878892" cy="1542780"/>
              <a:chOff x="9910801" y="2434267"/>
              <a:chExt cx="1878892" cy="154278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910801" y="3234749"/>
                <a:ext cx="1090058" cy="461622"/>
              </a:xfrm>
              <a:prstGeom prst="rect">
                <a:avLst/>
              </a:prstGeom>
              <a:noFill/>
            </p:spPr>
            <p:txBody>
              <a:bodyPr wrap="square" lIns="182776" tIns="146221" rIns="182776" bIns="146221" rtlCol="0">
                <a:spAutoFit/>
              </a:bodyPr>
              <a:lstStyle/>
              <a:p>
                <a:pPr defTabSz="932026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200" kern="0" spc="-3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  <a:cs typeface="Segoe UI Semilight" panose="020B0402040204020203" pitchFamily="34" charset="0"/>
                  </a:rPr>
                  <a:t>Apps</a:t>
                </a: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10012430" y="2917883"/>
                <a:ext cx="462396" cy="357669"/>
                <a:chOff x="5007615" y="2323753"/>
                <a:chExt cx="649029" cy="502032"/>
              </a:xfrm>
              <a:solidFill>
                <a:srgbClr val="0078D7"/>
              </a:solidFill>
            </p:grpSpPr>
            <p:sp>
              <p:nvSpPr>
                <p:cNvPr id="182" name="Freeform 181"/>
                <p:cNvSpPr>
                  <a:spLocks/>
                </p:cNvSpPr>
                <p:nvPr/>
              </p:nvSpPr>
              <p:spPr bwMode="auto">
                <a:xfrm>
                  <a:off x="5175285" y="2455306"/>
                  <a:ext cx="313688" cy="314768"/>
                </a:xfrm>
                <a:custGeom>
                  <a:avLst/>
                  <a:gdLst>
                    <a:gd name="connsiteX0" fmla="*/ 193673 w 319670"/>
                    <a:gd name="connsiteY0" fmla="*/ 280605 h 320770"/>
                    <a:gd name="connsiteX1" fmla="*/ 165888 w 319670"/>
                    <a:gd name="connsiteY1" fmla="*/ 281661 h 320770"/>
                    <a:gd name="connsiteX2" fmla="*/ 167460 w 319670"/>
                    <a:gd name="connsiteY2" fmla="*/ 307015 h 320770"/>
                    <a:gd name="connsiteX3" fmla="*/ 181091 w 319670"/>
                    <a:gd name="connsiteY3" fmla="*/ 305430 h 320770"/>
                    <a:gd name="connsiteX4" fmla="*/ 193673 w 319670"/>
                    <a:gd name="connsiteY4" fmla="*/ 280605 h 320770"/>
                    <a:gd name="connsiteX5" fmla="*/ 127923 w 319670"/>
                    <a:gd name="connsiteY5" fmla="*/ 280054 h 320770"/>
                    <a:gd name="connsiteX6" fmla="*/ 141657 w 319670"/>
                    <a:gd name="connsiteY6" fmla="*/ 305957 h 320770"/>
                    <a:gd name="connsiteX7" fmla="*/ 154333 w 319670"/>
                    <a:gd name="connsiteY7" fmla="*/ 307015 h 320770"/>
                    <a:gd name="connsiteX8" fmla="*/ 152749 w 319670"/>
                    <a:gd name="connsiteY8" fmla="*/ 281640 h 320770"/>
                    <a:gd name="connsiteX9" fmla="*/ 127923 w 319670"/>
                    <a:gd name="connsiteY9" fmla="*/ 280054 h 320770"/>
                    <a:gd name="connsiteX10" fmla="*/ 226960 w 319670"/>
                    <a:gd name="connsiteY10" fmla="*/ 275378 h 320770"/>
                    <a:gd name="connsiteX11" fmla="*/ 209629 w 319670"/>
                    <a:gd name="connsiteY11" fmla="*/ 278547 h 320770"/>
                    <a:gd name="connsiteX12" fmla="*/ 198075 w 319670"/>
                    <a:gd name="connsiteY12" fmla="*/ 301788 h 320770"/>
                    <a:gd name="connsiteX13" fmla="*/ 204377 w 319670"/>
                    <a:gd name="connsiteY13" fmla="*/ 300203 h 320770"/>
                    <a:gd name="connsiteX14" fmla="*/ 226960 w 319670"/>
                    <a:gd name="connsiteY14" fmla="*/ 275378 h 320770"/>
                    <a:gd name="connsiteX15" fmla="*/ 94911 w 319670"/>
                    <a:gd name="connsiteY15" fmla="*/ 274277 h 320770"/>
                    <a:gd name="connsiteX16" fmla="*/ 120163 w 319670"/>
                    <a:gd name="connsiteY16" fmla="*/ 301828 h 320770"/>
                    <a:gd name="connsiteX17" fmla="*/ 124897 w 319670"/>
                    <a:gd name="connsiteY17" fmla="*/ 302888 h 320770"/>
                    <a:gd name="connsiteX18" fmla="*/ 112797 w 319670"/>
                    <a:gd name="connsiteY18" fmla="*/ 277456 h 320770"/>
                    <a:gd name="connsiteX19" fmla="*/ 94911 w 319670"/>
                    <a:gd name="connsiteY19" fmla="*/ 274277 h 320770"/>
                    <a:gd name="connsiteX20" fmla="*/ 261623 w 319670"/>
                    <a:gd name="connsiteY20" fmla="*/ 266024 h 320770"/>
                    <a:gd name="connsiteX21" fmla="*/ 247511 w 319670"/>
                    <a:gd name="connsiteY21" fmla="*/ 270781 h 320770"/>
                    <a:gd name="connsiteX22" fmla="*/ 235489 w 319670"/>
                    <a:gd name="connsiteY22" fmla="*/ 286107 h 320770"/>
                    <a:gd name="connsiteX23" fmla="*/ 261623 w 319670"/>
                    <a:gd name="connsiteY23" fmla="*/ 266024 h 320770"/>
                    <a:gd name="connsiteX24" fmla="*/ 53646 w 319670"/>
                    <a:gd name="connsiteY24" fmla="*/ 261072 h 320770"/>
                    <a:gd name="connsiteX25" fmla="*/ 90509 w 319670"/>
                    <a:gd name="connsiteY25" fmla="*/ 289683 h 320770"/>
                    <a:gd name="connsiteX26" fmla="*/ 74184 w 319670"/>
                    <a:gd name="connsiteY26" fmla="*/ 268490 h 320770"/>
                    <a:gd name="connsiteX27" fmla="*/ 53646 w 319670"/>
                    <a:gd name="connsiteY27" fmla="*/ 261072 h 320770"/>
                    <a:gd name="connsiteX28" fmla="*/ 213205 w 319670"/>
                    <a:gd name="connsiteY28" fmla="*/ 224209 h 320770"/>
                    <a:gd name="connsiteX29" fmla="*/ 163687 w 319670"/>
                    <a:gd name="connsiteY29" fmla="*/ 228957 h 320770"/>
                    <a:gd name="connsiteX30" fmla="*/ 165267 w 319670"/>
                    <a:gd name="connsiteY30" fmla="*/ 269051 h 320770"/>
                    <a:gd name="connsiteX31" fmla="*/ 200035 w 319670"/>
                    <a:gd name="connsiteY31" fmla="*/ 266413 h 320770"/>
                    <a:gd name="connsiteX32" fmla="*/ 213205 w 319670"/>
                    <a:gd name="connsiteY32" fmla="*/ 224209 h 320770"/>
                    <a:gd name="connsiteX33" fmla="*/ 108941 w 319670"/>
                    <a:gd name="connsiteY33" fmla="*/ 224209 h 320770"/>
                    <a:gd name="connsiteX34" fmla="*/ 122109 w 319670"/>
                    <a:gd name="connsiteY34" fmla="*/ 265864 h 320770"/>
                    <a:gd name="connsiteX35" fmla="*/ 152132 w 319670"/>
                    <a:gd name="connsiteY35" fmla="*/ 268500 h 320770"/>
                    <a:gd name="connsiteX36" fmla="*/ 150552 w 319670"/>
                    <a:gd name="connsiteY36" fmla="*/ 228954 h 320770"/>
                    <a:gd name="connsiteX37" fmla="*/ 108941 w 319670"/>
                    <a:gd name="connsiteY37" fmla="*/ 224209 h 320770"/>
                    <a:gd name="connsiteX38" fmla="*/ 58322 w 319670"/>
                    <a:gd name="connsiteY38" fmla="*/ 209903 h 320770"/>
                    <a:gd name="connsiteX39" fmla="*/ 82669 w 319670"/>
                    <a:gd name="connsiteY39" fmla="*/ 257461 h 320770"/>
                    <a:gd name="connsiteX40" fmla="*/ 107016 w 319670"/>
                    <a:gd name="connsiteY40" fmla="*/ 263273 h 320770"/>
                    <a:gd name="connsiteX41" fmla="*/ 94842 w 319670"/>
                    <a:gd name="connsiteY41" fmla="*/ 221000 h 320770"/>
                    <a:gd name="connsiteX42" fmla="*/ 58322 w 319670"/>
                    <a:gd name="connsiteY42" fmla="*/ 209903 h 320770"/>
                    <a:gd name="connsiteX43" fmla="*/ 264925 w 319670"/>
                    <a:gd name="connsiteY43" fmla="*/ 209078 h 320770"/>
                    <a:gd name="connsiteX44" fmla="*/ 227505 w 319670"/>
                    <a:gd name="connsiteY44" fmla="*/ 221190 h 320770"/>
                    <a:gd name="connsiteX45" fmla="*/ 214856 w 319670"/>
                    <a:gd name="connsiteY45" fmla="*/ 264374 h 320770"/>
                    <a:gd name="connsiteX46" fmla="*/ 239100 w 319670"/>
                    <a:gd name="connsiteY46" fmla="*/ 259634 h 320770"/>
                    <a:gd name="connsiteX47" fmla="*/ 264925 w 319670"/>
                    <a:gd name="connsiteY47" fmla="*/ 209078 h 320770"/>
                    <a:gd name="connsiteX48" fmla="*/ 303989 w 319670"/>
                    <a:gd name="connsiteY48" fmla="*/ 187895 h 320770"/>
                    <a:gd name="connsiteX49" fmla="*/ 280765 w 319670"/>
                    <a:gd name="connsiteY49" fmla="*/ 201624 h 320770"/>
                    <a:gd name="connsiteX50" fmla="*/ 258597 w 319670"/>
                    <a:gd name="connsiteY50" fmla="*/ 253370 h 320770"/>
                    <a:gd name="connsiteX51" fmla="*/ 279710 w 319670"/>
                    <a:gd name="connsiteY51" fmla="*/ 244921 h 320770"/>
                    <a:gd name="connsiteX52" fmla="*/ 303989 w 319670"/>
                    <a:gd name="connsiteY52" fmla="*/ 187895 h 320770"/>
                    <a:gd name="connsiteX53" fmla="*/ 15131 w 319670"/>
                    <a:gd name="connsiteY53" fmla="*/ 186244 h 320770"/>
                    <a:gd name="connsiteX54" fmla="*/ 35764 w 319670"/>
                    <a:gd name="connsiteY54" fmla="*/ 239029 h 320770"/>
                    <a:gd name="connsiteX55" fmla="*/ 63274 w 319670"/>
                    <a:gd name="connsiteY55" fmla="*/ 251169 h 320770"/>
                    <a:gd name="connsiteX56" fmla="*/ 42641 w 319670"/>
                    <a:gd name="connsiteY56" fmla="*/ 202607 h 320770"/>
                    <a:gd name="connsiteX57" fmla="*/ 15131 w 319670"/>
                    <a:gd name="connsiteY57" fmla="*/ 186244 h 320770"/>
                    <a:gd name="connsiteX58" fmla="*/ 220633 w 319670"/>
                    <a:gd name="connsiteY58" fmla="*/ 169463 h 320770"/>
                    <a:gd name="connsiteX59" fmla="*/ 162861 w 319670"/>
                    <a:gd name="connsiteY59" fmla="*/ 176816 h 320770"/>
                    <a:gd name="connsiteX60" fmla="*/ 163386 w 319670"/>
                    <a:gd name="connsiteY60" fmla="*/ 215680 h 320770"/>
                    <a:gd name="connsiteX61" fmla="*/ 216431 w 319670"/>
                    <a:gd name="connsiteY61" fmla="*/ 209903 h 320770"/>
                    <a:gd name="connsiteX62" fmla="*/ 220633 w 319670"/>
                    <a:gd name="connsiteY62" fmla="*/ 169463 h 320770"/>
                    <a:gd name="connsiteX63" fmla="*/ 101513 w 319670"/>
                    <a:gd name="connsiteY63" fmla="*/ 169463 h 320770"/>
                    <a:gd name="connsiteX64" fmla="*/ 105748 w 319670"/>
                    <a:gd name="connsiteY64" fmla="*/ 210428 h 320770"/>
                    <a:gd name="connsiteX65" fmla="*/ 150207 w 319670"/>
                    <a:gd name="connsiteY65" fmla="*/ 215680 h 320770"/>
                    <a:gd name="connsiteX66" fmla="*/ 149678 w 319670"/>
                    <a:gd name="connsiteY66" fmla="*/ 176291 h 320770"/>
                    <a:gd name="connsiteX67" fmla="*/ 101513 w 319670"/>
                    <a:gd name="connsiteY67" fmla="*/ 169463 h 320770"/>
                    <a:gd name="connsiteX68" fmla="*/ 51121 w 319670"/>
                    <a:gd name="connsiteY68" fmla="*/ 149931 h 320770"/>
                    <a:gd name="connsiteX69" fmla="*/ 50069 w 319670"/>
                    <a:gd name="connsiteY69" fmla="*/ 159953 h 320770"/>
                    <a:gd name="connsiteX70" fmla="*/ 53752 w 319670"/>
                    <a:gd name="connsiteY70" fmla="*/ 193713 h 320770"/>
                    <a:gd name="connsiteX71" fmla="*/ 92160 w 319670"/>
                    <a:gd name="connsiteY71" fmla="*/ 207427 h 320770"/>
                    <a:gd name="connsiteX72" fmla="*/ 89003 w 319670"/>
                    <a:gd name="connsiteY72" fmla="*/ 166283 h 320770"/>
                    <a:gd name="connsiteX73" fmla="*/ 51121 w 319670"/>
                    <a:gd name="connsiteY73" fmla="*/ 149931 h 320770"/>
                    <a:gd name="connsiteX74" fmla="*/ 271850 w 319670"/>
                    <a:gd name="connsiteY74" fmla="*/ 148830 h 320770"/>
                    <a:gd name="connsiteX75" fmla="*/ 233420 w 319670"/>
                    <a:gd name="connsiteY75" fmla="*/ 165717 h 320770"/>
                    <a:gd name="connsiteX76" fmla="*/ 230262 w 319670"/>
                    <a:gd name="connsiteY76" fmla="*/ 206877 h 320770"/>
                    <a:gd name="connsiteX77" fmla="*/ 269218 w 319670"/>
                    <a:gd name="connsiteY77" fmla="*/ 193157 h 320770"/>
                    <a:gd name="connsiteX78" fmla="*/ 272903 w 319670"/>
                    <a:gd name="connsiteY78" fmla="*/ 159912 h 320770"/>
                    <a:gd name="connsiteX79" fmla="*/ 271850 w 319670"/>
                    <a:gd name="connsiteY79" fmla="*/ 148830 h 320770"/>
                    <a:gd name="connsiteX80" fmla="*/ 302793 w 319670"/>
                    <a:gd name="connsiteY80" fmla="*/ 126547 h 320770"/>
                    <a:gd name="connsiteX81" fmla="*/ 284431 w 319670"/>
                    <a:gd name="connsiteY81" fmla="*/ 141328 h 320770"/>
                    <a:gd name="connsiteX82" fmla="*/ 286005 w 319670"/>
                    <a:gd name="connsiteY82" fmla="*/ 159805 h 320770"/>
                    <a:gd name="connsiteX83" fmla="*/ 283907 w 319670"/>
                    <a:gd name="connsiteY83" fmla="*/ 185144 h 320770"/>
                    <a:gd name="connsiteX84" fmla="*/ 306465 w 319670"/>
                    <a:gd name="connsiteY84" fmla="*/ 169835 h 320770"/>
                    <a:gd name="connsiteX85" fmla="*/ 306465 w 319670"/>
                    <a:gd name="connsiteY85" fmla="*/ 160333 h 320770"/>
                    <a:gd name="connsiteX86" fmla="*/ 302793 w 319670"/>
                    <a:gd name="connsiteY86" fmla="*/ 126547 h 320770"/>
                    <a:gd name="connsiteX87" fmla="*/ 17427 w 319670"/>
                    <a:gd name="connsiteY87" fmla="*/ 125172 h 320770"/>
                    <a:gd name="connsiteX88" fmla="*/ 13205 w 319670"/>
                    <a:gd name="connsiteY88" fmla="*/ 160446 h 320770"/>
                    <a:gd name="connsiteX89" fmla="*/ 13205 w 319670"/>
                    <a:gd name="connsiteY89" fmla="*/ 168870 h 320770"/>
                    <a:gd name="connsiteX90" fmla="*/ 39065 w 319670"/>
                    <a:gd name="connsiteY90" fmla="*/ 186244 h 320770"/>
                    <a:gd name="connsiteX91" fmla="*/ 36954 w 319670"/>
                    <a:gd name="connsiteY91" fmla="*/ 159920 h 320770"/>
                    <a:gd name="connsiteX92" fmla="*/ 38537 w 319670"/>
                    <a:gd name="connsiteY92" fmla="*/ 142546 h 320770"/>
                    <a:gd name="connsiteX93" fmla="*/ 17427 w 319670"/>
                    <a:gd name="connsiteY93" fmla="*/ 125172 h 320770"/>
                    <a:gd name="connsiteX94" fmla="*/ 215883 w 319670"/>
                    <a:gd name="connsiteY94" fmla="*/ 122420 h 320770"/>
                    <a:gd name="connsiteX95" fmla="*/ 165486 w 319670"/>
                    <a:gd name="connsiteY95" fmla="*/ 128769 h 320770"/>
                    <a:gd name="connsiteX96" fmla="*/ 163386 w 319670"/>
                    <a:gd name="connsiteY96" fmla="*/ 128769 h 320770"/>
                    <a:gd name="connsiteX97" fmla="*/ 162861 w 319670"/>
                    <a:gd name="connsiteY97" fmla="*/ 155221 h 320770"/>
                    <a:gd name="connsiteX98" fmla="*/ 162861 w 319670"/>
                    <a:gd name="connsiteY98" fmla="*/ 163686 h 320770"/>
                    <a:gd name="connsiteX99" fmla="*/ 220083 w 319670"/>
                    <a:gd name="connsiteY99" fmla="*/ 155750 h 320770"/>
                    <a:gd name="connsiteX100" fmla="*/ 215883 w 319670"/>
                    <a:gd name="connsiteY100" fmla="*/ 122420 h 320770"/>
                    <a:gd name="connsiteX101" fmla="*/ 106825 w 319670"/>
                    <a:gd name="connsiteY101" fmla="*/ 120220 h 320770"/>
                    <a:gd name="connsiteX102" fmla="*/ 102064 w 319670"/>
                    <a:gd name="connsiteY102" fmla="*/ 156248 h 320770"/>
                    <a:gd name="connsiteX103" fmla="*/ 149678 w 319670"/>
                    <a:gd name="connsiteY103" fmla="*/ 163136 h 320770"/>
                    <a:gd name="connsiteX104" fmla="*/ 149678 w 319670"/>
                    <a:gd name="connsiteY104" fmla="*/ 155188 h 320770"/>
                    <a:gd name="connsiteX105" fmla="*/ 150207 w 319670"/>
                    <a:gd name="connsiteY105" fmla="*/ 128167 h 320770"/>
                    <a:gd name="connsiteX106" fmla="*/ 106825 w 319670"/>
                    <a:gd name="connsiteY106" fmla="*/ 120220 h 320770"/>
                    <a:gd name="connsiteX107" fmla="*/ 259617 w 319670"/>
                    <a:gd name="connsiteY107" fmla="*/ 103988 h 320770"/>
                    <a:gd name="connsiteX108" fmla="*/ 228611 w 319670"/>
                    <a:gd name="connsiteY108" fmla="*/ 118717 h 320770"/>
                    <a:gd name="connsiteX109" fmla="*/ 233341 w 319670"/>
                    <a:gd name="connsiteY109" fmla="*/ 151856 h 320770"/>
                    <a:gd name="connsiteX110" fmla="*/ 269602 w 319670"/>
                    <a:gd name="connsiteY110" fmla="*/ 135024 h 320770"/>
                    <a:gd name="connsiteX111" fmla="*/ 259617 w 319670"/>
                    <a:gd name="connsiteY111" fmla="*/ 103988 h 320770"/>
                    <a:gd name="connsiteX112" fmla="*/ 65249 w 319670"/>
                    <a:gd name="connsiteY112" fmla="*/ 99862 h 320770"/>
                    <a:gd name="connsiteX113" fmla="*/ 52545 w 319670"/>
                    <a:gd name="connsiteY113" fmla="*/ 136118 h 320770"/>
                    <a:gd name="connsiteX114" fmla="*/ 89068 w 319670"/>
                    <a:gd name="connsiteY114" fmla="*/ 152407 h 320770"/>
                    <a:gd name="connsiteX115" fmla="*/ 94361 w 319670"/>
                    <a:gd name="connsiteY115" fmla="*/ 115625 h 320770"/>
                    <a:gd name="connsiteX116" fmla="*/ 65249 w 319670"/>
                    <a:gd name="connsiteY116" fmla="*/ 99862 h 320770"/>
                    <a:gd name="connsiteX117" fmla="*/ 285381 w 319670"/>
                    <a:gd name="connsiteY117" fmla="*/ 83906 h 320770"/>
                    <a:gd name="connsiteX118" fmla="*/ 270702 w 319670"/>
                    <a:gd name="connsiteY118" fmla="*/ 96554 h 320770"/>
                    <a:gd name="connsiteX119" fmla="*/ 281711 w 319670"/>
                    <a:gd name="connsiteY119" fmla="*/ 127648 h 320770"/>
                    <a:gd name="connsiteX120" fmla="*/ 298487 w 319670"/>
                    <a:gd name="connsiteY120" fmla="*/ 112365 h 320770"/>
                    <a:gd name="connsiteX121" fmla="*/ 285381 w 319670"/>
                    <a:gd name="connsiteY121" fmla="*/ 83906 h 320770"/>
                    <a:gd name="connsiteX122" fmla="*/ 39411 w 319670"/>
                    <a:gd name="connsiteY122" fmla="*/ 75928 h 320770"/>
                    <a:gd name="connsiteX123" fmla="*/ 21458 w 319670"/>
                    <a:gd name="connsiteY123" fmla="*/ 111317 h 320770"/>
                    <a:gd name="connsiteX124" fmla="*/ 40995 w 319670"/>
                    <a:gd name="connsiteY124" fmla="*/ 128748 h 320770"/>
                    <a:gd name="connsiteX125" fmla="*/ 54196 w 319670"/>
                    <a:gd name="connsiteY125" fmla="*/ 91774 h 320770"/>
                    <a:gd name="connsiteX126" fmla="*/ 39411 w 319670"/>
                    <a:gd name="connsiteY126" fmla="*/ 75928 h 320770"/>
                    <a:gd name="connsiteX127" fmla="*/ 201616 w 319670"/>
                    <a:gd name="connsiteY127" fmla="*/ 73452 h 320770"/>
                    <a:gd name="connsiteX128" fmla="*/ 165267 w 319670"/>
                    <a:gd name="connsiteY128" fmla="*/ 78187 h 320770"/>
                    <a:gd name="connsiteX129" fmla="*/ 164740 w 319670"/>
                    <a:gd name="connsiteY129" fmla="*/ 78187 h 320770"/>
                    <a:gd name="connsiteX130" fmla="*/ 163687 w 319670"/>
                    <a:gd name="connsiteY130" fmla="*/ 115543 h 320770"/>
                    <a:gd name="connsiteX131" fmla="*/ 165267 w 319670"/>
                    <a:gd name="connsiteY131" fmla="*/ 115543 h 320770"/>
                    <a:gd name="connsiteX132" fmla="*/ 213205 w 319670"/>
                    <a:gd name="connsiteY132" fmla="*/ 109756 h 320770"/>
                    <a:gd name="connsiteX133" fmla="*/ 201616 w 319670"/>
                    <a:gd name="connsiteY133" fmla="*/ 73452 h 320770"/>
                    <a:gd name="connsiteX134" fmla="*/ 121592 w 319670"/>
                    <a:gd name="connsiteY134" fmla="*/ 70701 h 320770"/>
                    <a:gd name="connsiteX135" fmla="*/ 109491 w 319670"/>
                    <a:gd name="connsiteY135" fmla="*/ 107084 h 320770"/>
                    <a:gd name="connsiteX136" fmla="*/ 150530 w 319670"/>
                    <a:gd name="connsiteY136" fmla="*/ 114993 h 320770"/>
                    <a:gd name="connsiteX137" fmla="*/ 151582 w 319670"/>
                    <a:gd name="connsiteY137" fmla="*/ 77028 h 320770"/>
                    <a:gd name="connsiteX138" fmla="*/ 121592 w 319670"/>
                    <a:gd name="connsiteY138" fmla="*/ 70701 h 320770"/>
                    <a:gd name="connsiteX139" fmla="*/ 233321 w 319670"/>
                    <a:gd name="connsiteY139" fmla="*/ 59697 h 320770"/>
                    <a:gd name="connsiteX140" fmla="*/ 214306 w 319670"/>
                    <a:gd name="connsiteY140" fmla="*/ 69207 h 320770"/>
                    <a:gd name="connsiteX141" fmla="*/ 225926 w 319670"/>
                    <a:gd name="connsiteY141" fmla="*/ 106189 h 320770"/>
                    <a:gd name="connsiteX142" fmla="*/ 253921 w 319670"/>
                    <a:gd name="connsiteY142" fmla="*/ 92453 h 320770"/>
                    <a:gd name="connsiteX143" fmla="*/ 233321 w 319670"/>
                    <a:gd name="connsiteY143" fmla="*/ 59697 h 320770"/>
                    <a:gd name="connsiteX144" fmla="*/ 92595 w 319670"/>
                    <a:gd name="connsiteY144" fmla="*/ 55846 h 320770"/>
                    <a:gd name="connsiteX145" fmla="*/ 70977 w 319670"/>
                    <a:gd name="connsiteY145" fmla="*/ 88088 h 320770"/>
                    <a:gd name="connsiteX146" fmla="*/ 97341 w 319670"/>
                    <a:gd name="connsiteY146" fmla="*/ 102888 h 320770"/>
                    <a:gd name="connsiteX147" fmla="*/ 108941 w 319670"/>
                    <a:gd name="connsiteY147" fmla="*/ 65360 h 320770"/>
                    <a:gd name="connsiteX148" fmla="*/ 92595 w 319670"/>
                    <a:gd name="connsiteY148" fmla="*/ 55846 h 320770"/>
                    <a:gd name="connsiteX149" fmla="*/ 251144 w 319670"/>
                    <a:gd name="connsiteY149" fmla="*/ 44842 h 320770"/>
                    <a:gd name="connsiteX150" fmla="*/ 243742 w 319670"/>
                    <a:gd name="connsiteY150" fmla="*/ 51712 h 320770"/>
                    <a:gd name="connsiteX151" fmla="*/ 264890 w 319670"/>
                    <a:gd name="connsiteY151" fmla="*/ 85007 h 320770"/>
                    <a:gd name="connsiteX152" fmla="*/ 277579 w 319670"/>
                    <a:gd name="connsiteY152" fmla="*/ 72851 h 320770"/>
                    <a:gd name="connsiteX153" fmla="*/ 251144 w 319670"/>
                    <a:gd name="connsiteY153" fmla="*/ 44842 h 320770"/>
                    <a:gd name="connsiteX154" fmla="*/ 75908 w 319670"/>
                    <a:gd name="connsiteY154" fmla="*/ 39614 h 320770"/>
                    <a:gd name="connsiteX155" fmla="*/ 47868 w 319670"/>
                    <a:gd name="connsiteY155" fmla="*/ 65510 h 320770"/>
                    <a:gd name="connsiteX156" fmla="*/ 60565 w 319670"/>
                    <a:gd name="connsiteY156" fmla="*/ 79779 h 320770"/>
                    <a:gd name="connsiteX157" fmla="*/ 82256 w 319670"/>
                    <a:gd name="connsiteY157" fmla="*/ 47013 h 320770"/>
                    <a:gd name="connsiteX158" fmla="*/ 75908 w 319670"/>
                    <a:gd name="connsiteY158" fmla="*/ 39614 h 320770"/>
                    <a:gd name="connsiteX159" fmla="*/ 224484 w 319670"/>
                    <a:gd name="connsiteY159" fmla="*/ 28060 h 320770"/>
                    <a:gd name="connsiteX160" fmla="*/ 236003 w 319670"/>
                    <a:gd name="connsiteY160" fmla="*/ 41815 h 320770"/>
                    <a:gd name="connsiteX161" fmla="*/ 240716 w 319670"/>
                    <a:gd name="connsiteY161" fmla="*/ 37583 h 320770"/>
                    <a:gd name="connsiteX162" fmla="*/ 224484 w 319670"/>
                    <a:gd name="connsiteY162" fmla="*/ 28060 h 320770"/>
                    <a:gd name="connsiteX163" fmla="*/ 101238 w 319670"/>
                    <a:gd name="connsiteY163" fmla="*/ 25309 h 320770"/>
                    <a:gd name="connsiteX164" fmla="*/ 86933 w 319670"/>
                    <a:gd name="connsiteY164" fmla="*/ 32662 h 320770"/>
                    <a:gd name="connsiteX165" fmla="*/ 90642 w 319670"/>
                    <a:gd name="connsiteY165" fmla="*/ 36863 h 320770"/>
                    <a:gd name="connsiteX166" fmla="*/ 101238 w 319670"/>
                    <a:gd name="connsiteY166" fmla="*/ 25309 h 320770"/>
                    <a:gd name="connsiteX167" fmla="*/ 189546 w 319670"/>
                    <a:gd name="connsiteY167" fmla="*/ 16506 h 320770"/>
                    <a:gd name="connsiteX168" fmla="*/ 209532 w 319670"/>
                    <a:gd name="connsiteY168" fmla="*/ 56946 h 320770"/>
                    <a:gd name="connsiteX169" fmla="*/ 225310 w 319670"/>
                    <a:gd name="connsiteY169" fmla="*/ 49068 h 320770"/>
                    <a:gd name="connsiteX170" fmla="*/ 194280 w 319670"/>
                    <a:gd name="connsiteY170" fmla="*/ 17556 h 320770"/>
                    <a:gd name="connsiteX171" fmla="*/ 189546 w 319670"/>
                    <a:gd name="connsiteY171" fmla="*/ 16506 h 320770"/>
                    <a:gd name="connsiteX172" fmla="*/ 132600 w 319670"/>
                    <a:gd name="connsiteY172" fmla="*/ 15955 h 320770"/>
                    <a:gd name="connsiteX173" fmla="*/ 128938 w 319670"/>
                    <a:gd name="connsiteY173" fmla="*/ 16483 h 320770"/>
                    <a:gd name="connsiteX174" fmla="*/ 100688 w 319670"/>
                    <a:gd name="connsiteY174" fmla="*/ 46010 h 320770"/>
                    <a:gd name="connsiteX175" fmla="*/ 114290 w 319670"/>
                    <a:gd name="connsiteY175" fmla="*/ 53920 h 320770"/>
                    <a:gd name="connsiteX176" fmla="*/ 132600 w 319670"/>
                    <a:gd name="connsiteY176" fmla="*/ 15955 h 320770"/>
                    <a:gd name="connsiteX177" fmla="*/ 167974 w 319670"/>
                    <a:gd name="connsiteY177" fmla="*/ 13204 h 320770"/>
                    <a:gd name="connsiteX178" fmla="*/ 165337 w 319670"/>
                    <a:gd name="connsiteY178" fmla="*/ 64924 h 320770"/>
                    <a:gd name="connsiteX179" fmla="*/ 196974 w 319670"/>
                    <a:gd name="connsiteY179" fmla="*/ 60702 h 320770"/>
                    <a:gd name="connsiteX180" fmla="*/ 173247 w 319670"/>
                    <a:gd name="connsiteY180" fmla="*/ 13732 h 320770"/>
                    <a:gd name="connsiteX181" fmla="*/ 167974 w 319670"/>
                    <a:gd name="connsiteY181" fmla="*/ 13204 h 320770"/>
                    <a:gd name="connsiteX182" fmla="*/ 149585 w 319670"/>
                    <a:gd name="connsiteY182" fmla="*/ 13204 h 320770"/>
                    <a:gd name="connsiteX183" fmla="*/ 126273 w 319670"/>
                    <a:gd name="connsiteY183" fmla="*/ 58551 h 320770"/>
                    <a:gd name="connsiteX184" fmla="*/ 152764 w 319670"/>
                    <a:gd name="connsiteY184" fmla="*/ 63823 h 320770"/>
                    <a:gd name="connsiteX185" fmla="*/ 154883 w 319670"/>
                    <a:gd name="connsiteY185" fmla="*/ 13204 h 320770"/>
                    <a:gd name="connsiteX186" fmla="*/ 149585 w 319670"/>
                    <a:gd name="connsiteY186" fmla="*/ 13204 h 320770"/>
                    <a:gd name="connsiteX187" fmla="*/ 160099 w 319670"/>
                    <a:gd name="connsiteY187" fmla="*/ 0 h 320770"/>
                    <a:gd name="connsiteX188" fmla="*/ 248047 w 319670"/>
                    <a:gd name="connsiteY188" fmla="*/ 26906 h 320770"/>
                    <a:gd name="connsiteX189" fmla="*/ 259107 w 319670"/>
                    <a:gd name="connsiteY189" fmla="*/ 34293 h 320770"/>
                    <a:gd name="connsiteX190" fmla="*/ 285965 w 319670"/>
                    <a:gd name="connsiteY190" fmla="*/ 61727 h 320770"/>
                    <a:gd name="connsiteX191" fmla="*/ 293865 w 319670"/>
                    <a:gd name="connsiteY191" fmla="*/ 72806 h 320770"/>
                    <a:gd name="connsiteX192" fmla="*/ 308084 w 319670"/>
                    <a:gd name="connsiteY192" fmla="*/ 100768 h 320770"/>
                    <a:gd name="connsiteX193" fmla="*/ 313350 w 319670"/>
                    <a:gd name="connsiteY193" fmla="*/ 115013 h 320770"/>
                    <a:gd name="connsiteX194" fmla="*/ 319670 w 319670"/>
                    <a:gd name="connsiteY194" fmla="*/ 157747 h 320770"/>
                    <a:gd name="connsiteX195" fmla="*/ 319670 w 319670"/>
                    <a:gd name="connsiteY195" fmla="*/ 160385 h 320770"/>
                    <a:gd name="connsiteX196" fmla="*/ 319144 w 319670"/>
                    <a:gd name="connsiteY196" fmla="*/ 176212 h 320770"/>
                    <a:gd name="connsiteX197" fmla="*/ 302291 w 319670"/>
                    <a:gd name="connsiteY197" fmla="*/ 232664 h 320770"/>
                    <a:gd name="connsiteX198" fmla="*/ 288598 w 319670"/>
                    <a:gd name="connsiteY198" fmla="*/ 254822 h 320770"/>
                    <a:gd name="connsiteX199" fmla="*/ 160099 w 319670"/>
                    <a:gd name="connsiteY199" fmla="*/ 320242 h 320770"/>
                    <a:gd name="connsiteX200" fmla="*/ 159572 w 319670"/>
                    <a:gd name="connsiteY200" fmla="*/ 320242 h 320770"/>
                    <a:gd name="connsiteX201" fmla="*/ 155359 w 319670"/>
                    <a:gd name="connsiteY201" fmla="*/ 320770 h 320770"/>
                    <a:gd name="connsiteX202" fmla="*/ 155359 w 319670"/>
                    <a:gd name="connsiteY202" fmla="*/ 320242 h 320770"/>
                    <a:gd name="connsiteX203" fmla="*/ 26332 w 319670"/>
                    <a:gd name="connsiteY203" fmla="*/ 248491 h 320770"/>
                    <a:gd name="connsiteX204" fmla="*/ 13693 w 319670"/>
                    <a:gd name="connsiteY204" fmla="*/ 225278 h 320770"/>
                    <a:gd name="connsiteX205" fmla="*/ 527 w 319670"/>
                    <a:gd name="connsiteY205" fmla="*/ 174630 h 320770"/>
                    <a:gd name="connsiteX206" fmla="*/ 0 w 319670"/>
                    <a:gd name="connsiteY206" fmla="*/ 160385 h 320770"/>
                    <a:gd name="connsiteX207" fmla="*/ 0 w 319670"/>
                    <a:gd name="connsiteY207" fmla="*/ 156164 h 320770"/>
                    <a:gd name="connsiteX208" fmla="*/ 6847 w 319670"/>
                    <a:gd name="connsiteY208" fmla="*/ 113958 h 320770"/>
                    <a:gd name="connsiteX209" fmla="*/ 12113 w 319670"/>
                    <a:gd name="connsiteY209" fmla="*/ 99185 h 320770"/>
                    <a:gd name="connsiteX210" fmla="*/ 32125 w 319670"/>
                    <a:gd name="connsiteY210" fmla="*/ 64365 h 320770"/>
                    <a:gd name="connsiteX211" fmla="*/ 41078 w 319670"/>
                    <a:gd name="connsiteY211" fmla="*/ 52758 h 320770"/>
                    <a:gd name="connsiteX212" fmla="*/ 68990 w 319670"/>
                    <a:gd name="connsiteY212" fmla="*/ 28489 h 320770"/>
                    <a:gd name="connsiteX213" fmla="*/ 80576 w 319670"/>
                    <a:gd name="connsiteY213" fmla="*/ 21103 h 320770"/>
                    <a:gd name="connsiteX214" fmla="*/ 160099 w 319670"/>
                    <a:gd name="connsiteY214" fmla="*/ 0 h 32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319670" h="320770">
                      <a:moveTo>
                        <a:pt x="193673" y="280605"/>
                      </a:moveTo>
                      <a:cubicBezTo>
                        <a:pt x="184761" y="281133"/>
                        <a:pt x="175324" y="281661"/>
                        <a:pt x="165888" y="281661"/>
                      </a:cubicBezTo>
                      <a:cubicBezTo>
                        <a:pt x="166412" y="292225"/>
                        <a:pt x="166936" y="300676"/>
                        <a:pt x="167460" y="307015"/>
                      </a:cubicBezTo>
                      <a:cubicBezTo>
                        <a:pt x="172179" y="306486"/>
                        <a:pt x="176373" y="305958"/>
                        <a:pt x="181091" y="305430"/>
                      </a:cubicBezTo>
                      <a:cubicBezTo>
                        <a:pt x="183188" y="301733"/>
                        <a:pt x="188430" y="292753"/>
                        <a:pt x="193673" y="280605"/>
                      </a:cubicBezTo>
                      <a:close/>
                      <a:moveTo>
                        <a:pt x="127923" y="280054"/>
                      </a:moveTo>
                      <a:cubicBezTo>
                        <a:pt x="133734" y="293270"/>
                        <a:pt x="139016" y="302257"/>
                        <a:pt x="141657" y="305957"/>
                      </a:cubicBezTo>
                      <a:cubicBezTo>
                        <a:pt x="145882" y="306486"/>
                        <a:pt x="150108" y="307015"/>
                        <a:pt x="154333" y="307015"/>
                      </a:cubicBezTo>
                      <a:cubicBezTo>
                        <a:pt x="153805" y="300671"/>
                        <a:pt x="153277" y="291684"/>
                        <a:pt x="152749" y="281640"/>
                      </a:cubicBezTo>
                      <a:cubicBezTo>
                        <a:pt x="144298" y="281640"/>
                        <a:pt x="135846" y="280583"/>
                        <a:pt x="127923" y="280054"/>
                      </a:cubicBezTo>
                      <a:close/>
                      <a:moveTo>
                        <a:pt x="226960" y="275378"/>
                      </a:moveTo>
                      <a:cubicBezTo>
                        <a:pt x="221183" y="276962"/>
                        <a:pt x="215406" y="277491"/>
                        <a:pt x="209629" y="278547"/>
                      </a:cubicBezTo>
                      <a:cubicBezTo>
                        <a:pt x="205427" y="288055"/>
                        <a:pt x="201226" y="295978"/>
                        <a:pt x="198075" y="301788"/>
                      </a:cubicBezTo>
                      <a:cubicBezTo>
                        <a:pt x="200175" y="301260"/>
                        <a:pt x="202276" y="300731"/>
                        <a:pt x="204377" y="300203"/>
                      </a:cubicBezTo>
                      <a:cubicBezTo>
                        <a:pt x="208053" y="296506"/>
                        <a:pt x="216982" y="288055"/>
                        <a:pt x="226960" y="275378"/>
                      </a:cubicBezTo>
                      <a:close/>
                      <a:moveTo>
                        <a:pt x="94911" y="274277"/>
                      </a:moveTo>
                      <a:cubicBezTo>
                        <a:pt x="107537" y="290172"/>
                        <a:pt x="118584" y="300239"/>
                        <a:pt x="120163" y="301828"/>
                      </a:cubicBezTo>
                      <a:cubicBezTo>
                        <a:pt x="121741" y="302358"/>
                        <a:pt x="123319" y="302358"/>
                        <a:pt x="124897" y="302888"/>
                      </a:cubicBezTo>
                      <a:cubicBezTo>
                        <a:pt x="121215" y="296530"/>
                        <a:pt x="117006" y="288053"/>
                        <a:pt x="112797" y="277456"/>
                      </a:cubicBezTo>
                      <a:cubicBezTo>
                        <a:pt x="106485" y="276927"/>
                        <a:pt x="100698" y="275337"/>
                        <a:pt x="94911" y="274277"/>
                      </a:cubicBezTo>
                      <a:close/>
                      <a:moveTo>
                        <a:pt x="261623" y="266024"/>
                      </a:moveTo>
                      <a:cubicBezTo>
                        <a:pt x="256919" y="267610"/>
                        <a:pt x="252215" y="269195"/>
                        <a:pt x="247511" y="270781"/>
                      </a:cubicBezTo>
                      <a:cubicBezTo>
                        <a:pt x="243329" y="276066"/>
                        <a:pt x="239670" y="281351"/>
                        <a:pt x="235489" y="286107"/>
                      </a:cubicBezTo>
                      <a:cubicBezTo>
                        <a:pt x="244897" y="280294"/>
                        <a:pt x="253783" y="273952"/>
                        <a:pt x="261623" y="266024"/>
                      </a:cubicBezTo>
                      <a:close/>
                      <a:moveTo>
                        <a:pt x="53646" y="261072"/>
                      </a:moveTo>
                      <a:cubicBezTo>
                        <a:pt x="64178" y="272729"/>
                        <a:pt x="76817" y="282266"/>
                        <a:pt x="90509" y="289683"/>
                      </a:cubicBezTo>
                      <a:cubicBezTo>
                        <a:pt x="85243" y="283855"/>
                        <a:pt x="79977" y="276438"/>
                        <a:pt x="74184" y="268490"/>
                      </a:cubicBezTo>
                      <a:cubicBezTo>
                        <a:pt x="66811" y="266371"/>
                        <a:pt x="59965" y="264252"/>
                        <a:pt x="53646" y="261072"/>
                      </a:cubicBezTo>
                      <a:close/>
                      <a:moveTo>
                        <a:pt x="213205" y="224209"/>
                      </a:moveTo>
                      <a:cubicBezTo>
                        <a:pt x="197402" y="226846"/>
                        <a:pt x="180544" y="228429"/>
                        <a:pt x="163687" y="228957"/>
                      </a:cubicBezTo>
                      <a:cubicBezTo>
                        <a:pt x="163687" y="243201"/>
                        <a:pt x="164740" y="256917"/>
                        <a:pt x="165267" y="269051"/>
                      </a:cubicBezTo>
                      <a:cubicBezTo>
                        <a:pt x="176857" y="268523"/>
                        <a:pt x="188446" y="267996"/>
                        <a:pt x="200035" y="266413"/>
                      </a:cubicBezTo>
                      <a:cubicBezTo>
                        <a:pt x="204777" y="254279"/>
                        <a:pt x="209518" y="240035"/>
                        <a:pt x="213205" y="224209"/>
                      </a:cubicBezTo>
                      <a:close/>
                      <a:moveTo>
                        <a:pt x="108941" y="224209"/>
                      </a:moveTo>
                      <a:cubicBezTo>
                        <a:pt x="112628" y="240027"/>
                        <a:pt x="117369" y="253736"/>
                        <a:pt x="122109" y="265864"/>
                      </a:cubicBezTo>
                      <a:cubicBezTo>
                        <a:pt x="131590" y="267446"/>
                        <a:pt x="141598" y="267973"/>
                        <a:pt x="152132" y="268500"/>
                      </a:cubicBezTo>
                      <a:cubicBezTo>
                        <a:pt x="151606" y="256373"/>
                        <a:pt x="151079" y="243191"/>
                        <a:pt x="150552" y="228954"/>
                      </a:cubicBezTo>
                      <a:cubicBezTo>
                        <a:pt x="135804" y="228427"/>
                        <a:pt x="122109" y="226845"/>
                        <a:pt x="108941" y="224209"/>
                      </a:cubicBezTo>
                      <a:close/>
                      <a:moveTo>
                        <a:pt x="58322" y="209903"/>
                      </a:moveTo>
                      <a:cubicBezTo>
                        <a:pt x="64673" y="227869"/>
                        <a:pt x="73671" y="243722"/>
                        <a:pt x="82669" y="257461"/>
                      </a:cubicBezTo>
                      <a:cubicBezTo>
                        <a:pt x="90608" y="260103"/>
                        <a:pt x="98547" y="261688"/>
                        <a:pt x="107016" y="263273"/>
                      </a:cubicBezTo>
                      <a:cubicBezTo>
                        <a:pt x="102252" y="251120"/>
                        <a:pt x="98018" y="236852"/>
                        <a:pt x="94842" y="221000"/>
                      </a:cubicBezTo>
                      <a:cubicBezTo>
                        <a:pt x="82140" y="218358"/>
                        <a:pt x="69966" y="214131"/>
                        <a:pt x="58322" y="209903"/>
                      </a:cubicBezTo>
                      <a:close/>
                      <a:moveTo>
                        <a:pt x="264925" y="209078"/>
                      </a:moveTo>
                      <a:cubicBezTo>
                        <a:pt x="253330" y="213818"/>
                        <a:pt x="240681" y="218031"/>
                        <a:pt x="227505" y="221190"/>
                      </a:cubicBezTo>
                      <a:cubicBezTo>
                        <a:pt x="224343" y="236989"/>
                        <a:pt x="219599" y="251735"/>
                        <a:pt x="214856" y="264374"/>
                      </a:cubicBezTo>
                      <a:cubicBezTo>
                        <a:pt x="223289" y="263320"/>
                        <a:pt x="231194" y="261214"/>
                        <a:pt x="239100" y="259634"/>
                      </a:cubicBezTo>
                      <a:cubicBezTo>
                        <a:pt x="248586" y="245415"/>
                        <a:pt x="258073" y="228037"/>
                        <a:pt x="264925" y="209078"/>
                      </a:cubicBezTo>
                      <a:close/>
                      <a:moveTo>
                        <a:pt x="303989" y="187895"/>
                      </a:moveTo>
                      <a:cubicBezTo>
                        <a:pt x="297128" y="192647"/>
                        <a:pt x="289211" y="197399"/>
                        <a:pt x="280765" y="201624"/>
                      </a:cubicBezTo>
                      <a:cubicBezTo>
                        <a:pt x="275487" y="220632"/>
                        <a:pt x="267570" y="238057"/>
                        <a:pt x="258597" y="253370"/>
                      </a:cubicBezTo>
                      <a:cubicBezTo>
                        <a:pt x="265987" y="250729"/>
                        <a:pt x="273376" y="248089"/>
                        <a:pt x="279710" y="244921"/>
                      </a:cubicBezTo>
                      <a:cubicBezTo>
                        <a:pt x="291850" y="228025"/>
                        <a:pt x="300295" y="209016"/>
                        <a:pt x="303989" y="187895"/>
                      </a:cubicBezTo>
                      <a:close/>
                      <a:moveTo>
                        <a:pt x="15131" y="186244"/>
                      </a:moveTo>
                      <a:cubicBezTo>
                        <a:pt x="18834" y="205247"/>
                        <a:pt x="25712" y="223193"/>
                        <a:pt x="35764" y="239029"/>
                      </a:cubicBezTo>
                      <a:cubicBezTo>
                        <a:pt x="44229" y="243251"/>
                        <a:pt x="53751" y="247474"/>
                        <a:pt x="63274" y="251169"/>
                      </a:cubicBezTo>
                      <a:cubicBezTo>
                        <a:pt x="54810" y="236917"/>
                        <a:pt x="47403" y="220554"/>
                        <a:pt x="42641" y="202607"/>
                      </a:cubicBezTo>
                      <a:cubicBezTo>
                        <a:pt x="32590" y="197857"/>
                        <a:pt x="23596" y="192578"/>
                        <a:pt x="15131" y="186244"/>
                      </a:cubicBezTo>
                      <a:close/>
                      <a:moveTo>
                        <a:pt x="220633" y="169463"/>
                      </a:moveTo>
                      <a:cubicBezTo>
                        <a:pt x="202251" y="174190"/>
                        <a:pt x="182819" y="176291"/>
                        <a:pt x="162861" y="176816"/>
                      </a:cubicBezTo>
                      <a:cubicBezTo>
                        <a:pt x="162861" y="189946"/>
                        <a:pt x="162861" y="203076"/>
                        <a:pt x="163386" y="215680"/>
                      </a:cubicBezTo>
                      <a:cubicBezTo>
                        <a:pt x="181768" y="215680"/>
                        <a:pt x="199625" y="213580"/>
                        <a:pt x="216431" y="209903"/>
                      </a:cubicBezTo>
                      <a:cubicBezTo>
                        <a:pt x="218532" y="197298"/>
                        <a:pt x="220108" y="183643"/>
                        <a:pt x="220633" y="169463"/>
                      </a:cubicBezTo>
                      <a:close/>
                      <a:moveTo>
                        <a:pt x="101513" y="169463"/>
                      </a:moveTo>
                      <a:cubicBezTo>
                        <a:pt x="102043" y="183643"/>
                        <a:pt x="103631" y="197298"/>
                        <a:pt x="105748" y="210428"/>
                      </a:cubicBezTo>
                      <a:cubicBezTo>
                        <a:pt x="120038" y="213054"/>
                        <a:pt x="134858" y="215155"/>
                        <a:pt x="150207" y="215680"/>
                      </a:cubicBezTo>
                      <a:cubicBezTo>
                        <a:pt x="149678" y="203076"/>
                        <a:pt x="149678" y="189946"/>
                        <a:pt x="149678" y="176291"/>
                      </a:cubicBezTo>
                      <a:cubicBezTo>
                        <a:pt x="132741" y="175765"/>
                        <a:pt x="116862" y="173139"/>
                        <a:pt x="101513" y="169463"/>
                      </a:cubicBezTo>
                      <a:close/>
                      <a:moveTo>
                        <a:pt x="51121" y="149931"/>
                      </a:moveTo>
                      <a:cubicBezTo>
                        <a:pt x="50595" y="153623"/>
                        <a:pt x="50069" y="156788"/>
                        <a:pt x="50069" y="159953"/>
                      </a:cubicBezTo>
                      <a:cubicBezTo>
                        <a:pt x="50069" y="171558"/>
                        <a:pt x="51647" y="183163"/>
                        <a:pt x="53752" y="193713"/>
                      </a:cubicBezTo>
                      <a:cubicBezTo>
                        <a:pt x="65853" y="198988"/>
                        <a:pt x="78480" y="203735"/>
                        <a:pt x="92160" y="207427"/>
                      </a:cubicBezTo>
                      <a:cubicBezTo>
                        <a:pt x="90055" y="194240"/>
                        <a:pt x="88477" y="180525"/>
                        <a:pt x="89003" y="166283"/>
                      </a:cubicBezTo>
                      <a:cubicBezTo>
                        <a:pt x="75324" y="161536"/>
                        <a:pt x="62170" y="156261"/>
                        <a:pt x="51121" y="149931"/>
                      </a:cubicBezTo>
                      <a:close/>
                      <a:moveTo>
                        <a:pt x="271850" y="148830"/>
                      </a:moveTo>
                      <a:cubicBezTo>
                        <a:pt x="260269" y="155690"/>
                        <a:pt x="247634" y="161495"/>
                        <a:pt x="233420" y="165717"/>
                      </a:cubicBezTo>
                      <a:cubicBezTo>
                        <a:pt x="233947" y="179965"/>
                        <a:pt x="232367" y="193685"/>
                        <a:pt x="230262" y="206877"/>
                      </a:cubicBezTo>
                      <a:cubicBezTo>
                        <a:pt x="244475" y="203183"/>
                        <a:pt x="257110" y="198434"/>
                        <a:pt x="269218" y="193157"/>
                      </a:cubicBezTo>
                      <a:cubicBezTo>
                        <a:pt x="271850" y="182603"/>
                        <a:pt x="272903" y="171521"/>
                        <a:pt x="272903" y="159912"/>
                      </a:cubicBezTo>
                      <a:cubicBezTo>
                        <a:pt x="272903" y="156218"/>
                        <a:pt x="272376" y="152524"/>
                        <a:pt x="271850" y="148830"/>
                      </a:cubicBezTo>
                      <a:close/>
                      <a:moveTo>
                        <a:pt x="302793" y="126547"/>
                      </a:moveTo>
                      <a:cubicBezTo>
                        <a:pt x="297022" y="131826"/>
                        <a:pt x="290727" y="136577"/>
                        <a:pt x="284431" y="141328"/>
                      </a:cubicBezTo>
                      <a:cubicBezTo>
                        <a:pt x="284956" y="147135"/>
                        <a:pt x="286005" y="153470"/>
                        <a:pt x="286005" y="159805"/>
                      </a:cubicBezTo>
                      <a:cubicBezTo>
                        <a:pt x="286005" y="168251"/>
                        <a:pt x="285481" y="176698"/>
                        <a:pt x="283907" y="185144"/>
                      </a:cubicBezTo>
                      <a:cubicBezTo>
                        <a:pt x="292301" y="180393"/>
                        <a:pt x="299645" y="175642"/>
                        <a:pt x="306465" y="169835"/>
                      </a:cubicBezTo>
                      <a:cubicBezTo>
                        <a:pt x="306465" y="166668"/>
                        <a:pt x="306465" y="163500"/>
                        <a:pt x="306465" y="160333"/>
                      </a:cubicBezTo>
                      <a:cubicBezTo>
                        <a:pt x="306465" y="148719"/>
                        <a:pt x="305416" y="137105"/>
                        <a:pt x="302793" y="126547"/>
                      </a:cubicBezTo>
                      <a:close/>
                      <a:moveTo>
                        <a:pt x="17427" y="125172"/>
                      </a:moveTo>
                      <a:cubicBezTo>
                        <a:pt x="14789" y="136754"/>
                        <a:pt x="13205" y="148337"/>
                        <a:pt x="13205" y="160446"/>
                      </a:cubicBezTo>
                      <a:cubicBezTo>
                        <a:pt x="13205" y="163079"/>
                        <a:pt x="13205" y="165711"/>
                        <a:pt x="13205" y="168870"/>
                      </a:cubicBezTo>
                      <a:cubicBezTo>
                        <a:pt x="21122" y="175188"/>
                        <a:pt x="29565" y="180979"/>
                        <a:pt x="39065" y="186244"/>
                      </a:cubicBezTo>
                      <a:cubicBezTo>
                        <a:pt x="37482" y="177821"/>
                        <a:pt x="36954" y="168870"/>
                        <a:pt x="36954" y="159920"/>
                      </a:cubicBezTo>
                      <a:cubicBezTo>
                        <a:pt x="37482" y="154128"/>
                        <a:pt x="38009" y="148337"/>
                        <a:pt x="38537" y="142546"/>
                      </a:cubicBezTo>
                      <a:cubicBezTo>
                        <a:pt x="30621" y="137281"/>
                        <a:pt x="23760" y="131489"/>
                        <a:pt x="17427" y="125172"/>
                      </a:cubicBezTo>
                      <a:close/>
                      <a:moveTo>
                        <a:pt x="215883" y="122420"/>
                      </a:moveTo>
                      <a:cubicBezTo>
                        <a:pt x="200134" y="126653"/>
                        <a:pt x="183335" y="128769"/>
                        <a:pt x="165486" y="128769"/>
                      </a:cubicBezTo>
                      <a:cubicBezTo>
                        <a:pt x="164961" y="128769"/>
                        <a:pt x="164436" y="128769"/>
                        <a:pt x="163386" y="128769"/>
                      </a:cubicBezTo>
                      <a:cubicBezTo>
                        <a:pt x="163386" y="137763"/>
                        <a:pt x="163386" y="146228"/>
                        <a:pt x="162861" y="155221"/>
                      </a:cubicBezTo>
                      <a:cubicBezTo>
                        <a:pt x="162861" y="157866"/>
                        <a:pt x="162861" y="161041"/>
                        <a:pt x="162861" y="163686"/>
                      </a:cubicBezTo>
                      <a:cubicBezTo>
                        <a:pt x="183335" y="163157"/>
                        <a:pt x="202234" y="160512"/>
                        <a:pt x="220083" y="155750"/>
                      </a:cubicBezTo>
                      <a:cubicBezTo>
                        <a:pt x="219558" y="144640"/>
                        <a:pt x="217983" y="133530"/>
                        <a:pt x="215883" y="122420"/>
                      </a:cubicBezTo>
                      <a:close/>
                      <a:moveTo>
                        <a:pt x="106825" y="120220"/>
                      </a:moveTo>
                      <a:cubicBezTo>
                        <a:pt x="104180" y="131876"/>
                        <a:pt x="102593" y="144062"/>
                        <a:pt x="102064" y="156248"/>
                      </a:cubicBezTo>
                      <a:cubicBezTo>
                        <a:pt x="116877" y="159957"/>
                        <a:pt x="132748" y="162606"/>
                        <a:pt x="149678" y="163136"/>
                      </a:cubicBezTo>
                      <a:cubicBezTo>
                        <a:pt x="149678" y="160487"/>
                        <a:pt x="149678" y="157837"/>
                        <a:pt x="149678" y="155188"/>
                      </a:cubicBezTo>
                      <a:cubicBezTo>
                        <a:pt x="150207" y="146181"/>
                        <a:pt x="150207" y="137174"/>
                        <a:pt x="150207" y="128167"/>
                      </a:cubicBezTo>
                      <a:cubicBezTo>
                        <a:pt x="134864" y="127107"/>
                        <a:pt x="120051" y="124458"/>
                        <a:pt x="106825" y="120220"/>
                      </a:cubicBezTo>
                      <a:close/>
                      <a:moveTo>
                        <a:pt x="259617" y="103988"/>
                      </a:moveTo>
                      <a:cubicBezTo>
                        <a:pt x="250157" y="109775"/>
                        <a:pt x="240173" y="115035"/>
                        <a:pt x="228611" y="118717"/>
                      </a:cubicBezTo>
                      <a:cubicBezTo>
                        <a:pt x="230713" y="129238"/>
                        <a:pt x="232290" y="140810"/>
                        <a:pt x="233341" y="151856"/>
                      </a:cubicBezTo>
                      <a:cubicBezTo>
                        <a:pt x="246479" y="147648"/>
                        <a:pt x="258566" y="141862"/>
                        <a:pt x="269602" y="135024"/>
                      </a:cubicBezTo>
                      <a:cubicBezTo>
                        <a:pt x="267500" y="124503"/>
                        <a:pt x="263821" y="113983"/>
                        <a:pt x="259617" y="103988"/>
                      </a:cubicBezTo>
                      <a:close/>
                      <a:moveTo>
                        <a:pt x="65249" y="99862"/>
                      </a:moveTo>
                      <a:cubicBezTo>
                        <a:pt x="59956" y="111422"/>
                        <a:pt x="55192" y="123507"/>
                        <a:pt x="52545" y="136118"/>
                      </a:cubicBezTo>
                      <a:cubicBezTo>
                        <a:pt x="63661" y="142423"/>
                        <a:pt x="75835" y="148203"/>
                        <a:pt x="89068" y="152407"/>
                      </a:cubicBezTo>
                      <a:cubicBezTo>
                        <a:pt x="90126" y="139796"/>
                        <a:pt x="91714" y="127185"/>
                        <a:pt x="94361" y="115625"/>
                      </a:cubicBezTo>
                      <a:cubicBezTo>
                        <a:pt x="83774" y="111422"/>
                        <a:pt x="73718" y="106167"/>
                        <a:pt x="65249" y="99862"/>
                      </a:cubicBezTo>
                      <a:close/>
                      <a:moveTo>
                        <a:pt x="285381" y="83906"/>
                      </a:moveTo>
                      <a:cubicBezTo>
                        <a:pt x="280663" y="88122"/>
                        <a:pt x="275944" y="92338"/>
                        <a:pt x="270702" y="96554"/>
                      </a:cubicBezTo>
                      <a:cubicBezTo>
                        <a:pt x="275420" y="106567"/>
                        <a:pt x="279090" y="116581"/>
                        <a:pt x="281711" y="127648"/>
                      </a:cubicBezTo>
                      <a:cubicBezTo>
                        <a:pt x="288002" y="122905"/>
                        <a:pt x="293769" y="117635"/>
                        <a:pt x="298487" y="112365"/>
                      </a:cubicBezTo>
                      <a:cubicBezTo>
                        <a:pt x="295342" y="102351"/>
                        <a:pt x="290624" y="92865"/>
                        <a:pt x="285381" y="83906"/>
                      </a:cubicBezTo>
                      <a:close/>
                      <a:moveTo>
                        <a:pt x="39411" y="75928"/>
                      </a:moveTo>
                      <a:cubicBezTo>
                        <a:pt x="32019" y="87020"/>
                        <a:pt x="25683" y="98640"/>
                        <a:pt x="21458" y="111317"/>
                      </a:cubicBezTo>
                      <a:cubicBezTo>
                        <a:pt x="26739" y="117656"/>
                        <a:pt x="33603" y="122938"/>
                        <a:pt x="40995" y="128748"/>
                      </a:cubicBezTo>
                      <a:cubicBezTo>
                        <a:pt x="44163" y="115543"/>
                        <a:pt x="48916" y="103394"/>
                        <a:pt x="54196" y="91774"/>
                      </a:cubicBezTo>
                      <a:cubicBezTo>
                        <a:pt x="48916" y="87020"/>
                        <a:pt x="43635" y="81738"/>
                        <a:pt x="39411" y="75928"/>
                      </a:cubicBezTo>
                      <a:close/>
                      <a:moveTo>
                        <a:pt x="201616" y="73452"/>
                      </a:moveTo>
                      <a:cubicBezTo>
                        <a:pt x="190553" y="76083"/>
                        <a:pt x="178437" y="78187"/>
                        <a:pt x="165267" y="78187"/>
                      </a:cubicBezTo>
                      <a:cubicBezTo>
                        <a:pt x="165267" y="78187"/>
                        <a:pt x="165267" y="78187"/>
                        <a:pt x="164740" y="78187"/>
                      </a:cubicBezTo>
                      <a:cubicBezTo>
                        <a:pt x="164740" y="89762"/>
                        <a:pt x="164214" y="102390"/>
                        <a:pt x="163687" y="115543"/>
                      </a:cubicBezTo>
                      <a:cubicBezTo>
                        <a:pt x="164214" y="115543"/>
                        <a:pt x="164740" y="115543"/>
                        <a:pt x="165267" y="115543"/>
                      </a:cubicBezTo>
                      <a:cubicBezTo>
                        <a:pt x="182125" y="115543"/>
                        <a:pt x="198455" y="113438"/>
                        <a:pt x="213205" y="109756"/>
                      </a:cubicBezTo>
                      <a:cubicBezTo>
                        <a:pt x="210044" y="96602"/>
                        <a:pt x="205830" y="84501"/>
                        <a:pt x="201616" y="73452"/>
                      </a:cubicBezTo>
                      <a:close/>
                      <a:moveTo>
                        <a:pt x="121592" y="70701"/>
                      </a:moveTo>
                      <a:cubicBezTo>
                        <a:pt x="116857" y="81774"/>
                        <a:pt x="113174" y="94429"/>
                        <a:pt x="109491" y="107084"/>
                      </a:cubicBezTo>
                      <a:cubicBezTo>
                        <a:pt x="122119" y="111302"/>
                        <a:pt x="136324" y="113938"/>
                        <a:pt x="150530" y="114993"/>
                      </a:cubicBezTo>
                      <a:cubicBezTo>
                        <a:pt x="151056" y="101811"/>
                        <a:pt x="151582" y="88629"/>
                        <a:pt x="151582" y="77028"/>
                      </a:cubicBezTo>
                      <a:cubicBezTo>
                        <a:pt x="141060" y="75974"/>
                        <a:pt x="131063" y="73865"/>
                        <a:pt x="121592" y="70701"/>
                      </a:cubicBezTo>
                      <a:close/>
                      <a:moveTo>
                        <a:pt x="233321" y="59697"/>
                      </a:moveTo>
                      <a:cubicBezTo>
                        <a:pt x="227511" y="63395"/>
                        <a:pt x="221172" y="66565"/>
                        <a:pt x="214306" y="69207"/>
                      </a:cubicBezTo>
                      <a:cubicBezTo>
                        <a:pt x="218531" y="80302"/>
                        <a:pt x="222757" y="92981"/>
                        <a:pt x="225926" y="106189"/>
                      </a:cubicBezTo>
                      <a:cubicBezTo>
                        <a:pt x="235962" y="102491"/>
                        <a:pt x="245469" y="97736"/>
                        <a:pt x="253921" y="92453"/>
                      </a:cubicBezTo>
                      <a:cubicBezTo>
                        <a:pt x="247582" y="80302"/>
                        <a:pt x="240716" y="69207"/>
                        <a:pt x="233321" y="59697"/>
                      </a:cubicBezTo>
                      <a:close/>
                      <a:moveTo>
                        <a:pt x="92595" y="55846"/>
                      </a:moveTo>
                      <a:cubicBezTo>
                        <a:pt x="85214" y="65360"/>
                        <a:pt x="77832" y="76460"/>
                        <a:pt x="70977" y="88088"/>
                      </a:cubicBezTo>
                      <a:cubicBezTo>
                        <a:pt x="78886" y="93902"/>
                        <a:pt x="87323" y="98660"/>
                        <a:pt x="97341" y="102888"/>
                      </a:cubicBezTo>
                      <a:cubicBezTo>
                        <a:pt x="100505" y="89674"/>
                        <a:pt x="104723" y="76988"/>
                        <a:pt x="108941" y="65360"/>
                      </a:cubicBezTo>
                      <a:cubicBezTo>
                        <a:pt x="103141" y="62717"/>
                        <a:pt x="97341" y="59546"/>
                        <a:pt x="92595" y="55846"/>
                      </a:cubicBezTo>
                      <a:close/>
                      <a:moveTo>
                        <a:pt x="251144" y="44842"/>
                      </a:moveTo>
                      <a:cubicBezTo>
                        <a:pt x="248500" y="47484"/>
                        <a:pt x="246385" y="49598"/>
                        <a:pt x="243742" y="51712"/>
                      </a:cubicBezTo>
                      <a:cubicBezTo>
                        <a:pt x="251144" y="61225"/>
                        <a:pt x="258546" y="72323"/>
                        <a:pt x="264890" y="85007"/>
                      </a:cubicBezTo>
                      <a:cubicBezTo>
                        <a:pt x="269649" y="80779"/>
                        <a:pt x="273878" y="77079"/>
                        <a:pt x="277579" y="72851"/>
                      </a:cubicBezTo>
                      <a:cubicBezTo>
                        <a:pt x="270177" y="62282"/>
                        <a:pt x="261189" y="52769"/>
                        <a:pt x="251144" y="44842"/>
                      </a:cubicBezTo>
                      <a:close/>
                      <a:moveTo>
                        <a:pt x="75908" y="39614"/>
                      </a:moveTo>
                      <a:cubicBezTo>
                        <a:pt x="65327" y="47013"/>
                        <a:pt x="55804" y="55469"/>
                        <a:pt x="47868" y="65510"/>
                      </a:cubicBezTo>
                      <a:cubicBezTo>
                        <a:pt x="51043" y="70795"/>
                        <a:pt x="55804" y="75551"/>
                        <a:pt x="60565" y="79779"/>
                      </a:cubicBezTo>
                      <a:cubicBezTo>
                        <a:pt x="67443" y="67624"/>
                        <a:pt x="74850" y="56526"/>
                        <a:pt x="82256" y="47013"/>
                      </a:cubicBezTo>
                      <a:cubicBezTo>
                        <a:pt x="80140" y="44899"/>
                        <a:pt x="78024" y="42257"/>
                        <a:pt x="75908" y="39614"/>
                      </a:cubicBezTo>
                      <a:close/>
                      <a:moveTo>
                        <a:pt x="224484" y="28060"/>
                      </a:moveTo>
                      <a:cubicBezTo>
                        <a:pt x="228150" y="32293"/>
                        <a:pt x="231815" y="36525"/>
                        <a:pt x="236003" y="41815"/>
                      </a:cubicBezTo>
                      <a:cubicBezTo>
                        <a:pt x="237574" y="40228"/>
                        <a:pt x="239145" y="38641"/>
                        <a:pt x="240716" y="37583"/>
                      </a:cubicBezTo>
                      <a:cubicBezTo>
                        <a:pt x="235480" y="33880"/>
                        <a:pt x="230244" y="31234"/>
                        <a:pt x="224484" y="28060"/>
                      </a:cubicBezTo>
                      <a:close/>
                      <a:moveTo>
                        <a:pt x="101238" y="25309"/>
                      </a:moveTo>
                      <a:cubicBezTo>
                        <a:pt x="95940" y="27410"/>
                        <a:pt x="91172" y="30036"/>
                        <a:pt x="86933" y="32662"/>
                      </a:cubicBezTo>
                      <a:cubicBezTo>
                        <a:pt x="87993" y="34237"/>
                        <a:pt x="89582" y="35288"/>
                        <a:pt x="90642" y="36863"/>
                      </a:cubicBezTo>
                      <a:cubicBezTo>
                        <a:pt x="94350" y="32662"/>
                        <a:pt x="97529" y="28985"/>
                        <a:pt x="101238" y="25309"/>
                      </a:cubicBezTo>
                      <a:close/>
                      <a:moveTo>
                        <a:pt x="189546" y="16506"/>
                      </a:moveTo>
                      <a:cubicBezTo>
                        <a:pt x="195332" y="25959"/>
                        <a:pt x="202695" y="39614"/>
                        <a:pt x="209532" y="56946"/>
                      </a:cubicBezTo>
                      <a:cubicBezTo>
                        <a:pt x="215317" y="54845"/>
                        <a:pt x="220576" y="52219"/>
                        <a:pt x="225310" y="49068"/>
                      </a:cubicBezTo>
                      <a:cubicBezTo>
                        <a:pt x="210584" y="31736"/>
                        <a:pt x="197961" y="20707"/>
                        <a:pt x="194280" y="17556"/>
                      </a:cubicBezTo>
                      <a:cubicBezTo>
                        <a:pt x="192702" y="17031"/>
                        <a:pt x="191124" y="16506"/>
                        <a:pt x="189546" y="16506"/>
                      </a:cubicBezTo>
                      <a:close/>
                      <a:moveTo>
                        <a:pt x="132600" y="15955"/>
                      </a:moveTo>
                      <a:cubicBezTo>
                        <a:pt x="131554" y="15955"/>
                        <a:pt x="130507" y="15955"/>
                        <a:pt x="128938" y="16483"/>
                      </a:cubicBezTo>
                      <a:cubicBezTo>
                        <a:pt x="128938" y="17010"/>
                        <a:pt x="115859" y="27556"/>
                        <a:pt x="100688" y="46010"/>
                      </a:cubicBezTo>
                      <a:cubicBezTo>
                        <a:pt x="104873" y="48647"/>
                        <a:pt x="109058" y="51283"/>
                        <a:pt x="114290" y="53920"/>
                      </a:cubicBezTo>
                      <a:cubicBezTo>
                        <a:pt x="121091" y="37574"/>
                        <a:pt x="127892" y="24919"/>
                        <a:pt x="132600" y="15955"/>
                      </a:cubicBezTo>
                      <a:close/>
                      <a:moveTo>
                        <a:pt x="167974" y="13204"/>
                      </a:moveTo>
                      <a:cubicBezTo>
                        <a:pt x="167447" y="22704"/>
                        <a:pt x="166392" y="40647"/>
                        <a:pt x="165337" y="64924"/>
                      </a:cubicBezTo>
                      <a:cubicBezTo>
                        <a:pt x="176410" y="64924"/>
                        <a:pt x="186956" y="63341"/>
                        <a:pt x="196974" y="60702"/>
                      </a:cubicBezTo>
                      <a:cubicBezTo>
                        <a:pt x="187483" y="38009"/>
                        <a:pt x="177465" y="21121"/>
                        <a:pt x="173247" y="13732"/>
                      </a:cubicBezTo>
                      <a:cubicBezTo>
                        <a:pt x="171665" y="13732"/>
                        <a:pt x="169556" y="13732"/>
                        <a:pt x="167974" y="13204"/>
                      </a:cubicBezTo>
                      <a:close/>
                      <a:moveTo>
                        <a:pt x="149585" y="13204"/>
                      </a:moveTo>
                      <a:cubicBezTo>
                        <a:pt x="145346" y="20059"/>
                        <a:pt x="135810" y="36405"/>
                        <a:pt x="126273" y="58551"/>
                      </a:cubicBezTo>
                      <a:cubicBezTo>
                        <a:pt x="134220" y="61187"/>
                        <a:pt x="143227" y="63296"/>
                        <a:pt x="152764" y="63823"/>
                      </a:cubicBezTo>
                      <a:cubicBezTo>
                        <a:pt x="153294" y="40623"/>
                        <a:pt x="154354" y="22696"/>
                        <a:pt x="154883" y="13204"/>
                      </a:cubicBezTo>
                      <a:cubicBezTo>
                        <a:pt x="153294" y="13204"/>
                        <a:pt x="151175" y="13204"/>
                        <a:pt x="149585" y="13204"/>
                      </a:cubicBezTo>
                      <a:close/>
                      <a:moveTo>
                        <a:pt x="160099" y="0"/>
                      </a:moveTo>
                      <a:cubicBezTo>
                        <a:pt x="192750" y="0"/>
                        <a:pt x="222769" y="10024"/>
                        <a:pt x="248047" y="26906"/>
                      </a:cubicBezTo>
                      <a:cubicBezTo>
                        <a:pt x="251734" y="29017"/>
                        <a:pt x="255420" y="31655"/>
                        <a:pt x="259107" y="34293"/>
                      </a:cubicBezTo>
                      <a:cubicBezTo>
                        <a:pt x="269113" y="42206"/>
                        <a:pt x="278066" y="51703"/>
                        <a:pt x="285965" y="61727"/>
                      </a:cubicBezTo>
                      <a:cubicBezTo>
                        <a:pt x="288598" y="65420"/>
                        <a:pt x="291232" y="69113"/>
                        <a:pt x="293865" y="72806"/>
                      </a:cubicBezTo>
                      <a:cubicBezTo>
                        <a:pt x="299658" y="81775"/>
                        <a:pt x="304398" y="90744"/>
                        <a:pt x="308084" y="100768"/>
                      </a:cubicBezTo>
                      <a:cubicBezTo>
                        <a:pt x="310191" y="105516"/>
                        <a:pt x="311771" y="110264"/>
                        <a:pt x="313350" y="115013"/>
                      </a:cubicBezTo>
                      <a:cubicBezTo>
                        <a:pt x="317564" y="128730"/>
                        <a:pt x="319670" y="142975"/>
                        <a:pt x="319670" y="157747"/>
                      </a:cubicBezTo>
                      <a:cubicBezTo>
                        <a:pt x="319670" y="158275"/>
                        <a:pt x="319670" y="159330"/>
                        <a:pt x="319670" y="160385"/>
                      </a:cubicBezTo>
                      <a:cubicBezTo>
                        <a:pt x="319670" y="165661"/>
                        <a:pt x="319670" y="170937"/>
                        <a:pt x="319144" y="176212"/>
                      </a:cubicBezTo>
                      <a:cubicBezTo>
                        <a:pt x="317037" y="196260"/>
                        <a:pt x="311244" y="215253"/>
                        <a:pt x="302291" y="232664"/>
                      </a:cubicBezTo>
                      <a:cubicBezTo>
                        <a:pt x="298605" y="240577"/>
                        <a:pt x="293865" y="247964"/>
                        <a:pt x="288598" y="254822"/>
                      </a:cubicBezTo>
                      <a:cubicBezTo>
                        <a:pt x="259633" y="294391"/>
                        <a:pt x="212763" y="320242"/>
                        <a:pt x="160099" y="320242"/>
                      </a:cubicBezTo>
                      <a:cubicBezTo>
                        <a:pt x="159572" y="320242"/>
                        <a:pt x="159572" y="320242"/>
                        <a:pt x="159572" y="320242"/>
                      </a:cubicBezTo>
                      <a:cubicBezTo>
                        <a:pt x="159572" y="320242"/>
                        <a:pt x="159572" y="320242"/>
                        <a:pt x="155359" y="320770"/>
                      </a:cubicBezTo>
                      <a:cubicBezTo>
                        <a:pt x="155359" y="320770"/>
                        <a:pt x="155359" y="320242"/>
                        <a:pt x="155359" y="320242"/>
                      </a:cubicBezTo>
                      <a:cubicBezTo>
                        <a:pt x="101642" y="318660"/>
                        <a:pt x="54244" y="290698"/>
                        <a:pt x="26332" y="248491"/>
                      </a:cubicBezTo>
                      <a:cubicBezTo>
                        <a:pt x="21593" y="241105"/>
                        <a:pt x="17379" y="233191"/>
                        <a:pt x="13693" y="225278"/>
                      </a:cubicBezTo>
                      <a:cubicBezTo>
                        <a:pt x="6847" y="209450"/>
                        <a:pt x="2107" y="192567"/>
                        <a:pt x="527" y="174630"/>
                      </a:cubicBezTo>
                      <a:cubicBezTo>
                        <a:pt x="0" y="169881"/>
                        <a:pt x="0" y="165133"/>
                        <a:pt x="0" y="160385"/>
                      </a:cubicBezTo>
                      <a:cubicBezTo>
                        <a:pt x="0" y="158802"/>
                        <a:pt x="0" y="157219"/>
                        <a:pt x="0" y="156164"/>
                      </a:cubicBezTo>
                      <a:cubicBezTo>
                        <a:pt x="527" y="141392"/>
                        <a:pt x="2634" y="127147"/>
                        <a:pt x="6847" y="113958"/>
                      </a:cubicBezTo>
                      <a:cubicBezTo>
                        <a:pt x="8427" y="108682"/>
                        <a:pt x="10006" y="103934"/>
                        <a:pt x="12113" y="99185"/>
                      </a:cubicBezTo>
                      <a:cubicBezTo>
                        <a:pt x="17379" y="86523"/>
                        <a:pt x="23699" y="74916"/>
                        <a:pt x="32125" y="64365"/>
                      </a:cubicBezTo>
                      <a:cubicBezTo>
                        <a:pt x="34758" y="60144"/>
                        <a:pt x="37918" y="56451"/>
                        <a:pt x="41078" y="52758"/>
                      </a:cubicBezTo>
                      <a:cubicBezTo>
                        <a:pt x="49505" y="43789"/>
                        <a:pt x="58984" y="35348"/>
                        <a:pt x="68990" y="28489"/>
                      </a:cubicBezTo>
                      <a:cubicBezTo>
                        <a:pt x="72677" y="25851"/>
                        <a:pt x="76363" y="23213"/>
                        <a:pt x="80576" y="21103"/>
                      </a:cubicBezTo>
                      <a:cubicBezTo>
                        <a:pt x="103748" y="7913"/>
                        <a:pt x="131133" y="0"/>
                        <a:pt x="160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874">
                    <a:defRPr/>
                  </a:pPr>
                  <a:endParaRPr lang="en-US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83" name="Freeform 182"/>
                <p:cNvSpPr>
                  <a:spLocks/>
                </p:cNvSpPr>
                <p:nvPr/>
              </p:nvSpPr>
              <p:spPr bwMode="auto">
                <a:xfrm>
                  <a:off x="5007615" y="2323753"/>
                  <a:ext cx="649029" cy="502032"/>
                </a:xfrm>
                <a:custGeom>
                  <a:avLst/>
                  <a:gdLst>
                    <a:gd name="connsiteX0" fmla="*/ 33287 w 649029"/>
                    <a:gd name="connsiteY0" fmla="*/ 88963 h 502032"/>
                    <a:gd name="connsiteX1" fmla="*/ 21098 w 649029"/>
                    <a:gd name="connsiteY1" fmla="*/ 102250 h 502032"/>
                    <a:gd name="connsiteX2" fmla="*/ 21098 w 649029"/>
                    <a:gd name="connsiteY2" fmla="*/ 467370 h 502032"/>
                    <a:gd name="connsiteX3" fmla="*/ 33287 w 649029"/>
                    <a:gd name="connsiteY3" fmla="*/ 480657 h 502032"/>
                    <a:gd name="connsiteX4" fmla="*/ 615742 w 649029"/>
                    <a:gd name="connsiteY4" fmla="*/ 480657 h 502032"/>
                    <a:gd name="connsiteX5" fmla="*/ 627932 w 649029"/>
                    <a:gd name="connsiteY5" fmla="*/ 467370 h 502032"/>
                    <a:gd name="connsiteX6" fmla="*/ 627932 w 649029"/>
                    <a:gd name="connsiteY6" fmla="*/ 102250 h 502032"/>
                    <a:gd name="connsiteX7" fmla="*/ 615742 w 649029"/>
                    <a:gd name="connsiteY7" fmla="*/ 88963 h 502032"/>
                    <a:gd name="connsiteX8" fmla="*/ 71744 w 649029"/>
                    <a:gd name="connsiteY8" fmla="*/ 21375 h 502032"/>
                    <a:gd name="connsiteX9" fmla="*/ 61676 w 649029"/>
                    <a:gd name="connsiteY9" fmla="*/ 31460 h 502032"/>
                    <a:gd name="connsiteX10" fmla="*/ 61676 w 649029"/>
                    <a:gd name="connsiteY10" fmla="*/ 67588 h 502032"/>
                    <a:gd name="connsiteX11" fmla="*/ 281061 w 649029"/>
                    <a:gd name="connsiteY11" fmla="*/ 67588 h 502032"/>
                    <a:gd name="connsiteX12" fmla="*/ 281061 w 649029"/>
                    <a:gd name="connsiteY12" fmla="*/ 31460 h 502032"/>
                    <a:gd name="connsiteX13" fmla="*/ 270993 w 649029"/>
                    <a:gd name="connsiteY13" fmla="*/ 21375 h 502032"/>
                    <a:gd name="connsiteX14" fmla="*/ 71826 w 649029"/>
                    <a:gd name="connsiteY14" fmla="*/ 0 h 502032"/>
                    <a:gd name="connsiteX15" fmla="*/ 271010 w 649029"/>
                    <a:gd name="connsiteY15" fmla="*/ 0 h 502032"/>
                    <a:gd name="connsiteX16" fmla="*/ 302265 w 649029"/>
                    <a:gd name="connsiteY16" fmla="*/ 31399 h 502032"/>
                    <a:gd name="connsiteX17" fmla="*/ 302265 w 649029"/>
                    <a:gd name="connsiteY17" fmla="*/ 59604 h 502032"/>
                    <a:gd name="connsiteX18" fmla="*/ 614285 w 649029"/>
                    <a:gd name="connsiteY18" fmla="*/ 59604 h 502032"/>
                    <a:gd name="connsiteX19" fmla="*/ 625873 w 649029"/>
                    <a:gd name="connsiteY19" fmla="*/ 64461 h 502032"/>
                    <a:gd name="connsiteX20" fmla="*/ 629657 w 649029"/>
                    <a:gd name="connsiteY20" fmla="*/ 73573 h 502032"/>
                    <a:gd name="connsiteX21" fmla="*/ 639294 w 649029"/>
                    <a:gd name="connsiteY21" fmla="*/ 77692 h 502032"/>
                    <a:gd name="connsiteX22" fmla="*/ 649029 w 649029"/>
                    <a:gd name="connsiteY22" fmla="*/ 102152 h 502032"/>
                    <a:gd name="connsiteX23" fmla="*/ 649029 w 649029"/>
                    <a:gd name="connsiteY23" fmla="*/ 467468 h 502032"/>
                    <a:gd name="connsiteX24" fmla="*/ 615651 w 649029"/>
                    <a:gd name="connsiteY24" fmla="*/ 502032 h 502032"/>
                    <a:gd name="connsiteX25" fmla="*/ 33379 w 649029"/>
                    <a:gd name="connsiteY25" fmla="*/ 502032 h 502032"/>
                    <a:gd name="connsiteX26" fmla="*/ 0 w 649029"/>
                    <a:gd name="connsiteY26" fmla="*/ 467468 h 502032"/>
                    <a:gd name="connsiteX27" fmla="*/ 0 w 649029"/>
                    <a:gd name="connsiteY27" fmla="*/ 102152 h 502032"/>
                    <a:gd name="connsiteX28" fmla="*/ 9735 w 649029"/>
                    <a:gd name="connsiteY28" fmla="*/ 77692 h 502032"/>
                    <a:gd name="connsiteX29" fmla="*/ 19371 w 649029"/>
                    <a:gd name="connsiteY29" fmla="*/ 73574 h 502032"/>
                    <a:gd name="connsiteX30" fmla="*/ 23155 w 649029"/>
                    <a:gd name="connsiteY30" fmla="*/ 64461 h 502032"/>
                    <a:gd name="connsiteX31" fmla="*/ 34744 w 649029"/>
                    <a:gd name="connsiteY31" fmla="*/ 59604 h 502032"/>
                    <a:gd name="connsiteX32" fmla="*/ 40571 w 649029"/>
                    <a:gd name="connsiteY32" fmla="*/ 59604 h 502032"/>
                    <a:gd name="connsiteX33" fmla="*/ 40571 w 649029"/>
                    <a:gd name="connsiteY33" fmla="*/ 31399 h 502032"/>
                    <a:gd name="connsiteX34" fmla="*/ 71826 w 649029"/>
                    <a:gd name="connsiteY34" fmla="*/ 0 h 50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49029" h="502032">
                      <a:moveTo>
                        <a:pt x="33287" y="88963"/>
                      </a:moveTo>
                      <a:cubicBezTo>
                        <a:pt x="26398" y="88963"/>
                        <a:pt x="21098" y="94809"/>
                        <a:pt x="21098" y="102250"/>
                      </a:cubicBezTo>
                      <a:lnTo>
                        <a:pt x="21098" y="467370"/>
                      </a:lnTo>
                      <a:cubicBezTo>
                        <a:pt x="21098" y="474811"/>
                        <a:pt x="26398" y="480657"/>
                        <a:pt x="33287" y="480657"/>
                      </a:cubicBezTo>
                      <a:lnTo>
                        <a:pt x="615742" y="480657"/>
                      </a:lnTo>
                      <a:cubicBezTo>
                        <a:pt x="622632" y="480657"/>
                        <a:pt x="627932" y="474811"/>
                        <a:pt x="627932" y="467370"/>
                      </a:cubicBezTo>
                      <a:lnTo>
                        <a:pt x="627932" y="102250"/>
                      </a:lnTo>
                      <a:cubicBezTo>
                        <a:pt x="627932" y="94809"/>
                        <a:pt x="622632" y="88963"/>
                        <a:pt x="615742" y="88963"/>
                      </a:cubicBezTo>
                      <a:close/>
                      <a:moveTo>
                        <a:pt x="71744" y="21375"/>
                      </a:moveTo>
                      <a:cubicBezTo>
                        <a:pt x="66445" y="21375"/>
                        <a:pt x="61676" y="26152"/>
                        <a:pt x="61676" y="31460"/>
                      </a:cubicBezTo>
                      <a:lnTo>
                        <a:pt x="61676" y="67588"/>
                      </a:lnTo>
                      <a:lnTo>
                        <a:pt x="281061" y="67588"/>
                      </a:lnTo>
                      <a:lnTo>
                        <a:pt x="281061" y="31460"/>
                      </a:lnTo>
                      <a:cubicBezTo>
                        <a:pt x="281061" y="26152"/>
                        <a:pt x="276292" y="21375"/>
                        <a:pt x="270993" y="21375"/>
                      </a:cubicBezTo>
                      <a:close/>
                      <a:moveTo>
                        <a:pt x="71826" y="0"/>
                      </a:moveTo>
                      <a:lnTo>
                        <a:pt x="271010" y="0"/>
                      </a:lnTo>
                      <a:cubicBezTo>
                        <a:pt x="287962" y="0"/>
                        <a:pt x="302265" y="14369"/>
                        <a:pt x="302265" y="31399"/>
                      </a:cubicBezTo>
                      <a:lnTo>
                        <a:pt x="302265" y="59604"/>
                      </a:lnTo>
                      <a:lnTo>
                        <a:pt x="614285" y="59604"/>
                      </a:lnTo>
                      <a:cubicBezTo>
                        <a:pt x="618788" y="59604"/>
                        <a:pt x="622894" y="61467"/>
                        <a:pt x="625873" y="64461"/>
                      </a:cubicBezTo>
                      <a:lnTo>
                        <a:pt x="629657" y="73573"/>
                      </a:lnTo>
                      <a:lnTo>
                        <a:pt x="639294" y="77692"/>
                      </a:lnTo>
                      <a:cubicBezTo>
                        <a:pt x="645320" y="83940"/>
                        <a:pt x="649029" y="92581"/>
                        <a:pt x="649029" y="102152"/>
                      </a:cubicBezTo>
                      <a:lnTo>
                        <a:pt x="649029" y="467468"/>
                      </a:lnTo>
                      <a:cubicBezTo>
                        <a:pt x="649029" y="486611"/>
                        <a:pt x="634194" y="502032"/>
                        <a:pt x="615651" y="502032"/>
                      </a:cubicBezTo>
                      <a:lnTo>
                        <a:pt x="33379" y="502032"/>
                      </a:lnTo>
                      <a:cubicBezTo>
                        <a:pt x="14835" y="502032"/>
                        <a:pt x="0" y="486611"/>
                        <a:pt x="0" y="467468"/>
                      </a:cubicBezTo>
                      <a:lnTo>
                        <a:pt x="0" y="102152"/>
                      </a:lnTo>
                      <a:cubicBezTo>
                        <a:pt x="0" y="92581"/>
                        <a:pt x="3709" y="83940"/>
                        <a:pt x="9735" y="77692"/>
                      </a:cubicBezTo>
                      <a:lnTo>
                        <a:pt x="19371" y="73574"/>
                      </a:lnTo>
                      <a:lnTo>
                        <a:pt x="23155" y="64461"/>
                      </a:lnTo>
                      <a:cubicBezTo>
                        <a:pt x="26135" y="61467"/>
                        <a:pt x="30241" y="59604"/>
                        <a:pt x="34744" y="59604"/>
                      </a:cubicBezTo>
                      <a:lnTo>
                        <a:pt x="40571" y="59604"/>
                      </a:lnTo>
                      <a:lnTo>
                        <a:pt x="40571" y="31399"/>
                      </a:lnTo>
                      <a:cubicBezTo>
                        <a:pt x="40571" y="14369"/>
                        <a:pt x="54344" y="0"/>
                        <a:pt x="718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874">
                    <a:defRPr/>
                  </a:pPr>
                  <a:endParaRPr lang="en-US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10486805" y="2434267"/>
                <a:ext cx="1302888" cy="1542780"/>
                <a:chOff x="10486805" y="2923046"/>
                <a:chExt cx="1302888" cy="1542780"/>
              </a:xfrm>
            </p:grpSpPr>
            <p:sp>
              <p:nvSpPr>
                <p:cNvPr id="174" name="Rectangle 173"/>
                <p:cNvSpPr/>
                <p:nvPr/>
              </p:nvSpPr>
              <p:spPr bwMode="auto">
                <a:xfrm>
                  <a:off x="10802824" y="2923046"/>
                  <a:ext cx="986869" cy="15427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FFFFFF">
                      <a:lumMod val="65000"/>
                    </a:srgb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11212738" y="3022354"/>
                  <a:ext cx="473389" cy="161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32026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050" kern="0" dirty="0">
                      <a:gradFill>
                        <a:gsLst>
                          <a:gs pos="93671">
                            <a:srgbClr val="505050"/>
                          </a:gs>
                          <a:gs pos="80380">
                            <a:srgbClr val="505050"/>
                          </a:gs>
                        </a:gsLst>
                        <a:lin ang="16200000" scaled="0"/>
                      </a:gradFill>
                      <a:latin typeface="Segoe UI"/>
                      <a:cs typeface="Segoe UI Semilight" panose="020B0402040204020203" pitchFamily="34" charset="0"/>
                    </a:rPr>
                    <a:t>Web</a:t>
                  </a: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1212738" y="3571986"/>
                  <a:ext cx="473389" cy="161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32026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050" kern="0" dirty="0">
                      <a:gradFill>
                        <a:gsLst>
                          <a:gs pos="93671">
                            <a:srgbClr val="505050"/>
                          </a:gs>
                          <a:gs pos="80380">
                            <a:srgbClr val="505050"/>
                          </a:gs>
                        </a:gsLst>
                        <a:lin ang="16200000" scaled="0"/>
                      </a:gradFill>
                      <a:latin typeface="Segoe UI"/>
                      <a:cs typeface="Segoe UI Semilight" panose="020B0402040204020203" pitchFamily="34" charset="0"/>
                    </a:rPr>
                    <a:t>Mobile</a:t>
                  </a: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1212738" y="4160203"/>
                  <a:ext cx="473389" cy="1616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32026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050" kern="0" dirty="0">
                      <a:gradFill>
                        <a:gsLst>
                          <a:gs pos="93671">
                            <a:srgbClr val="505050"/>
                          </a:gs>
                          <a:gs pos="80380">
                            <a:srgbClr val="505050"/>
                          </a:gs>
                        </a:gsLst>
                        <a:lin ang="16200000" scaled="0"/>
                      </a:gradFill>
                      <a:latin typeface="Segoe UI"/>
                      <a:cs typeface="Segoe UI Semilight" panose="020B0402040204020203" pitchFamily="34" charset="0"/>
                    </a:rPr>
                    <a:t>Bots</a:t>
                  </a:r>
                </a:p>
              </p:txBody>
            </p:sp>
            <p:sp>
              <p:nvSpPr>
                <p:cNvPr id="178" name="Freeform 177"/>
                <p:cNvSpPr>
                  <a:spLocks noChangeArrowheads="1"/>
                </p:cNvSpPr>
                <p:nvPr/>
              </p:nvSpPr>
              <p:spPr bwMode="auto">
                <a:xfrm>
                  <a:off x="10907711" y="3020740"/>
                  <a:ext cx="187689" cy="187689"/>
                </a:xfrm>
                <a:custGeom>
                  <a:avLst/>
                  <a:gdLst>
                    <a:gd name="connsiteX0" fmla="*/ 2240514 w 3214688"/>
                    <a:gd name="connsiteY0" fmla="*/ 2452692 h 3214688"/>
                    <a:gd name="connsiteX1" fmla="*/ 2164154 w 3214688"/>
                    <a:gd name="connsiteY1" fmla="*/ 2577661 h 3214688"/>
                    <a:gd name="connsiteX2" fmla="*/ 2066550 w 3214688"/>
                    <a:gd name="connsiteY2" fmla="*/ 2716118 h 3214688"/>
                    <a:gd name="connsiteX3" fmla="*/ 1754615 w 3214688"/>
                    <a:gd name="connsiteY3" fmla="*/ 3074168 h 3214688"/>
                    <a:gd name="connsiteX4" fmla="*/ 1740871 w 3214688"/>
                    <a:gd name="connsiteY4" fmla="*/ 3087292 h 3214688"/>
                    <a:gd name="connsiteX5" fmla="*/ 1759187 w 3214688"/>
                    <a:gd name="connsiteY5" fmla="*/ 3086367 h 3214688"/>
                    <a:gd name="connsiteX6" fmla="*/ 2552008 w 3214688"/>
                    <a:gd name="connsiteY6" fmla="*/ 2754731 h 3214688"/>
                    <a:gd name="connsiteX7" fmla="*/ 2647815 w 3214688"/>
                    <a:gd name="connsiteY7" fmla="*/ 2667609 h 3214688"/>
                    <a:gd name="connsiteX8" fmla="*/ 2533366 w 3214688"/>
                    <a:gd name="connsiteY8" fmla="*/ 2587696 h 3214688"/>
                    <a:gd name="connsiteX9" fmla="*/ 2342448 w 3214688"/>
                    <a:gd name="connsiteY9" fmla="*/ 2491033 h 3214688"/>
                    <a:gd name="connsiteX10" fmla="*/ 974642 w 3214688"/>
                    <a:gd name="connsiteY10" fmla="*/ 2452516 h 3214688"/>
                    <a:gd name="connsiteX11" fmla="*/ 872242 w 3214688"/>
                    <a:gd name="connsiteY11" fmla="*/ 2491033 h 3214688"/>
                    <a:gd name="connsiteX12" fmla="*/ 681324 w 3214688"/>
                    <a:gd name="connsiteY12" fmla="*/ 2587696 h 3214688"/>
                    <a:gd name="connsiteX13" fmla="*/ 566873 w 3214688"/>
                    <a:gd name="connsiteY13" fmla="*/ 2667611 h 3214688"/>
                    <a:gd name="connsiteX14" fmla="*/ 662678 w 3214688"/>
                    <a:gd name="connsiteY14" fmla="*/ 2754731 h 3214688"/>
                    <a:gd name="connsiteX15" fmla="*/ 1455500 w 3214688"/>
                    <a:gd name="connsiteY15" fmla="*/ 3086367 h 3214688"/>
                    <a:gd name="connsiteX16" fmla="*/ 1473960 w 3214688"/>
                    <a:gd name="connsiteY16" fmla="*/ 3087299 h 3214688"/>
                    <a:gd name="connsiteX17" fmla="*/ 1460208 w 3214688"/>
                    <a:gd name="connsiteY17" fmla="*/ 3074168 h 3214688"/>
                    <a:gd name="connsiteX18" fmla="*/ 1148273 w 3214688"/>
                    <a:gd name="connsiteY18" fmla="*/ 2716118 h 3214688"/>
                    <a:gd name="connsiteX19" fmla="*/ 1050800 w 3214688"/>
                    <a:gd name="connsiteY19" fmla="*/ 2577661 h 3214688"/>
                    <a:gd name="connsiteX20" fmla="*/ 1668463 w 3214688"/>
                    <a:gd name="connsiteY20" fmla="*/ 2349078 h 3214688"/>
                    <a:gd name="connsiteX21" fmla="*/ 1668463 w 3214688"/>
                    <a:gd name="connsiteY21" fmla="*/ 2987045 h 3214688"/>
                    <a:gd name="connsiteX22" fmla="*/ 1686282 w 3214688"/>
                    <a:gd name="connsiteY22" fmla="*/ 2969732 h 3214688"/>
                    <a:gd name="connsiteX23" fmla="*/ 2047573 w 3214688"/>
                    <a:gd name="connsiteY23" fmla="*/ 2532767 h 3214688"/>
                    <a:gd name="connsiteX24" fmla="*/ 2118389 w 3214688"/>
                    <a:gd name="connsiteY24" fmla="*/ 2414793 h 3214688"/>
                    <a:gd name="connsiteX25" fmla="*/ 2062644 w 3214688"/>
                    <a:gd name="connsiteY25" fmla="*/ 2398957 h 3214688"/>
                    <a:gd name="connsiteX26" fmla="*/ 1838838 w 3214688"/>
                    <a:gd name="connsiteY26" fmla="*/ 2359062 h 3214688"/>
                    <a:gd name="connsiteX27" fmla="*/ 1546226 w 3214688"/>
                    <a:gd name="connsiteY27" fmla="*/ 2349078 h 3214688"/>
                    <a:gd name="connsiteX28" fmla="*/ 1375851 w 3214688"/>
                    <a:gd name="connsiteY28" fmla="*/ 2359062 h 3214688"/>
                    <a:gd name="connsiteX29" fmla="*/ 1152046 w 3214688"/>
                    <a:gd name="connsiteY29" fmla="*/ 2398957 h 3214688"/>
                    <a:gd name="connsiteX30" fmla="*/ 1097994 w 3214688"/>
                    <a:gd name="connsiteY30" fmla="*/ 2414312 h 3214688"/>
                    <a:gd name="connsiteX31" fmla="*/ 1168773 w 3214688"/>
                    <a:gd name="connsiteY31" fmla="*/ 2532767 h 3214688"/>
                    <a:gd name="connsiteX32" fmla="*/ 1528675 w 3214688"/>
                    <a:gd name="connsiteY32" fmla="*/ 2969732 h 3214688"/>
                    <a:gd name="connsiteX33" fmla="*/ 1546226 w 3214688"/>
                    <a:gd name="connsiteY33" fmla="*/ 2986822 h 3214688"/>
                    <a:gd name="connsiteX34" fmla="*/ 2486262 w 3214688"/>
                    <a:gd name="connsiteY34" fmla="*/ 1668463 h 3214688"/>
                    <a:gd name="connsiteX35" fmla="*/ 2482389 w 3214688"/>
                    <a:gd name="connsiteY35" fmla="*/ 1744921 h 3214688"/>
                    <a:gd name="connsiteX36" fmla="*/ 2321876 w 3214688"/>
                    <a:gd name="connsiteY36" fmla="*/ 2298467 h 3214688"/>
                    <a:gd name="connsiteX37" fmla="*/ 2297383 w 3214688"/>
                    <a:gd name="connsiteY37" fmla="*/ 2345664 h 3214688"/>
                    <a:gd name="connsiteX38" fmla="*/ 2392218 w 3214688"/>
                    <a:gd name="connsiteY38" fmla="*/ 2381629 h 3214688"/>
                    <a:gd name="connsiteX39" fmla="*/ 2596737 w 3214688"/>
                    <a:gd name="connsiteY39" fmla="*/ 2485449 h 3214688"/>
                    <a:gd name="connsiteX40" fmla="*/ 2730520 w 3214688"/>
                    <a:gd name="connsiteY40" fmla="*/ 2578412 h 3214688"/>
                    <a:gd name="connsiteX41" fmla="*/ 2753323 w 3214688"/>
                    <a:gd name="connsiteY41" fmla="*/ 2553309 h 3214688"/>
                    <a:gd name="connsiteX42" fmla="*/ 3084782 w 3214688"/>
                    <a:gd name="connsiteY42" fmla="*/ 1760063 h 3214688"/>
                    <a:gd name="connsiteX43" fmla="*/ 3089405 w 3214688"/>
                    <a:gd name="connsiteY43" fmla="*/ 1668463 h 3214688"/>
                    <a:gd name="connsiteX44" fmla="*/ 1668463 w 3214688"/>
                    <a:gd name="connsiteY44" fmla="*/ 1668463 h 3214688"/>
                    <a:gd name="connsiteX45" fmla="*/ 1668463 w 3214688"/>
                    <a:gd name="connsiteY45" fmla="*/ 2227749 h 3214688"/>
                    <a:gd name="connsiteX46" fmla="*/ 1854174 w 3214688"/>
                    <a:gd name="connsiteY46" fmla="*/ 2238874 h 3214688"/>
                    <a:gd name="connsiteX47" fmla="*/ 2093075 w 3214688"/>
                    <a:gd name="connsiteY47" fmla="*/ 2282190 h 3214688"/>
                    <a:gd name="connsiteX48" fmla="*/ 2180461 w 3214688"/>
                    <a:gd name="connsiteY48" fmla="*/ 2307322 h 3214688"/>
                    <a:gd name="connsiteX49" fmla="*/ 2223231 w 3214688"/>
                    <a:gd name="connsiteY49" fmla="*/ 2220775 h 3214688"/>
                    <a:gd name="connsiteX50" fmla="*/ 2360202 w 3214688"/>
                    <a:gd name="connsiteY50" fmla="*/ 1739141 h 3214688"/>
                    <a:gd name="connsiteX51" fmla="*/ 2363915 w 3214688"/>
                    <a:gd name="connsiteY51" fmla="*/ 1668463 h 3214688"/>
                    <a:gd name="connsiteX52" fmla="*/ 853934 w 3214688"/>
                    <a:gd name="connsiteY52" fmla="*/ 1668463 h 3214688"/>
                    <a:gd name="connsiteX53" fmla="*/ 857628 w 3214688"/>
                    <a:gd name="connsiteY53" fmla="*/ 1739141 h 3214688"/>
                    <a:gd name="connsiteX54" fmla="*/ 993929 w 3214688"/>
                    <a:gd name="connsiteY54" fmla="*/ 2220775 h 3214688"/>
                    <a:gd name="connsiteX55" fmla="*/ 1036215 w 3214688"/>
                    <a:gd name="connsiteY55" fmla="*/ 2306750 h 3214688"/>
                    <a:gd name="connsiteX56" fmla="*/ 1121614 w 3214688"/>
                    <a:gd name="connsiteY56" fmla="*/ 2282190 h 3214688"/>
                    <a:gd name="connsiteX57" fmla="*/ 1360516 w 3214688"/>
                    <a:gd name="connsiteY57" fmla="*/ 2238874 h 3214688"/>
                    <a:gd name="connsiteX58" fmla="*/ 1546226 w 3214688"/>
                    <a:gd name="connsiteY58" fmla="*/ 2227749 h 3214688"/>
                    <a:gd name="connsiteX59" fmla="*/ 1546226 w 3214688"/>
                    <a:gd name="connsiteY59" fmla="*/ 1668463 h 3214688"/>
                    <a:gd name="connsiteX60" fmla="*/ 125282 w 3214688"/>
                    <a:gd name="connsiteY60" fmla="*/ 1668463 h 3214688"/>
                    <a:gd name="connsiteX61" fmla="*/ 129905 w 3214688"/>
                    <a:gd name="connsiteY61" fmla="*/ 1760063 h 3214688"/>
                    <a:gd name="connsiteX62" fmla="*/ 461363 w 3214688"/>
                    <a:gd name="connsiteY62" fmla="*/ 2553309 h 3214688"/>
                    <a:gd name="connsiteX63" fmla="*/ 484168 w 3214688"/>
                    <a:gd name="connsiteY63" fmla="*/ 2578414 h 3214688"/>
                    <a:gd name="connsiteX64" fmla="*/ 617953 w 3214688"/>
                    <a:gd name="connsiteY64" fmla="*/ 2485449 h 3214688"/>
                    <a:gd name="connsiteX65" fmla="*/ 822472 w 3214688"/>
                    <a:gd name="connsiteY65" fmla="*/ 2381629 h 3214688"/>
                    <a:gd name="connsiteX66" fmla="*/ 918086 w 3214688"/>
                    <a:gd name="connsiteY66" fmla="*/ 2345368 h 3214688"/>
                    <a:gd name="connsiteX67" fmla="*/ 893910 w 3214688"/>
                    <a:gd name="connsiteY67" fmla="*/ 2298467 h 3214688"/>
                    <a:gd name="connsiteX68" fmla="*/ 735344 w 3214688"/>
                    <a:gd name="connsiteY68" fmla="*/ 1744921 h 3214688"/>
                    <a:gd name="connsiteX69" fmla="*/ 731546 w 3214688"/>
                    <a:gd name="connsiteY69" fmla="*/ 1668463 h 3214688"/>
                    <a:gd name="connsiteX70" fmla="*/ 1036436 w 3214688"/>
                    <a:gd name="connsiteY70" fmla="*/ 911460 h 3214688"/>
                    <a:gd name="connsiteX71" fmla="*/ 993929 w 3214688"/>
                    <a:gd name="connsiteY71" fmla="*/ 998077 h 3214688"/>
                    <a:gd name="connsiteX72" fmla="*/ 857628 w 3214688"/>
                    <a:gd name="connsiteY72" fmla="*/ 1481228 h 3214688"/>
                    <a:gd name="connsiteX73" fmla="*/ 854245 w 3214688"/>
                    <a:gd name="connsiteY73" fmla="*/ 1546225 h 3214688"/>
                    <a:gd name="connsiteX74" fmla="*/ 1546226 w 3214688"/>
                    <a:gd name="connsiteY74" fmla="*/ 1546225 h 3214688"/>
                    <a:gd name="connsiteX75" fmla="*/ 1546226 w 3214688"/>
                    <a:gd name="connsiteY75" fmla="*/ 990118 h 3214688"/>
                    <a:gd name="connsiteX76" fmla="*/ 1360255 w 3214688"/>
                    <a:gd name="connsiteY76" fmla="*/ 978989 h 3214688"/>
                    <a:gd name="connsiteX77" fmla="*/ 1120814 w 3214688"/>
                    <a:gd name="connsiteY77" fmla="*/ 935673 h 3214688"/>
                    <a:gd name="connsiteX78" fmla="*/ 2180241 w 3214688"/>
                    <a:gd name="connsiteY78" fmla="*/ 910890 h 3214688"/>
                    <a:gd name="connsiteX79" fmla="*/ 2093876 w 3214688"/>
                    <a:gd name="connsiteY79" fmla="*/ 935673 h 3214688"/>
                    <a:gd name="connsiteX80" fmla="*/ 1854434 w 3214688"/>
                    <a:gd name="connsiteY80" fmla="*/ 978989 h 3214688"/>
                    <a:gd name="connsiteX81" fmla="*/ 1668463 w 3214688"/>
                    <a:gd name="connsiteY81" fmla="*/ 990118 h 3214688"/>
                    <a:gd name="connsiteX82" fmla="*/ 1668463 w 3214688"/>
                    <a:gd name="connsiteY82" fmla="*/ 1546225 h 3214688"/>
                    <a:gd name="connsiteX83" fmla="*/ 2363603 w 3214688"/>
                    <a:gd name="connsiteY83" fmla="*/ 1546225 h 3214688"/>
                    <a:gd name="connsiteX84" fmla="*/ 2360202 w 3214688"/>
                    <a:gd name="connsiteY84" fmla="*/ 1481228 h 3214688"/>
                    <a:gd name="connsiteX85" fmla="*/ 2223231 w 3214688"/>
                    <a:gd name="connsiteY85" fmla="*/ 998077 h 3214688"/>
                    <a:gd name="connsiteX86" fmla="*/ 2731519 w 3214688"/>
                    <a:gd name="connsiteY86" fmla="*/ 638964 h 3214688"/>
                    <a:gd name="connsiteX87" fmla="*/ 2597865 w 3214688"/>
                    <a:gd name="connsiteY87" fmla="*/ 732415 h 3214688"/>
                    <a:gd name="connsiteX88" fmla="*/ 2393553 w 3214688"/>
                    <a:gd name="connsiteY88" fmla="*/ 836234 h 3214688"/>
                    <a:gd name="connsiteX89" fmla="*/ 2297528 w 3214688"/>
                    <a:gd name="connsiteY89" fmla="*/ 872602 h 3214688"/>
                    <a:gd name="connsiteX90" fmla="*/ 2321876 w 3214688"/>
                    <a:gd name="connsiteY90" fmla="*/ 919557 h 3214688"/>
                    <a:gd name="connsiteX91" fmla="*/ 2482389 w 3214688"/>
                    <a:gd name="connsiteY91" fmla="*/ 1474977 h 3214688"/>
                    <a:gd name="connsiteX92" fmla="*/ 2485971 w 3214688"/>
                    <a:gd name="connsiteY92" fmla="*/ 1546225 h 3214688"/>
                    <a:gd name="connsiteX93" fmla="*/ 3089325 w 3214688"/>
                    <a:gd name="connsiteY93" fmla="*/ 1546225 h 3214688"/>
                    <a:gd name="connsiteX94" fmla="*/ 3084782 w 3214688"/>
                    <a:gd name="connsiteY94" fmla="*/ 1456213 h 3214688"/>
                    <a:gd name="connsiteX95" fmla="*/ 2753323 w 3214688"/>
                    <a:gd name="connsiteY95" fmla="*/ 662968 h 3214688"/>
                    <a:gd name="connsiteX96" fmla="*/ 483169 w 3214688"/>
                    <a:gd name="connsiteY96" fmla="*/ 638963 h 3214688"/>
                    <a:gd name="connsiteX97" fmla="*/ 461363 w 3214688"/>
                    <a:gd name="connsiteY97" fmla="*/ 662968 h 3214688"/>
                    <a:gd name="connsiteX98" fmla="*/ 129905 w 3214688"/>
                    <a:gd name="connsiteY98" fmla="*/ 1456213 h 3214688"/>
                    <a:gd name="connsiteX99" fmla="*/ 125362 w 3214688"/>
                    <a:gd name="connsiteY99" fmla="*/ 1546225 h 3214688"/>
                    <a:gd name="connsiteX100" fmla="*/ 731831 w 3214688"/>
                    <a:gd name="connsiteY100" fmla="*/ 1546225 h 3214688"/>
                    <a:gd name="connsiteX101" fmla="*/ 735344 w 3214688"/>
                    <a:gd name="connsiteY101" fmla="*/ 1474977 h 3214688"/>
                    <a:gd name="connsiteX102" fmla="*/ 893910 w 3214688"/>
                    <a:gd name="connsiteY102" fmla="*/ 919557 h 3214688"/>
                    <a:gd name="connsiteX103" fmla="*/ 917942 w 3214688"/>
                    <a:gd name="connsiteY103" fmla="*/ 872897 h 3214688"/>
                    <a:gd name="connsiteX104" fmla="*/ 821137 w 3214688"/>
                    <a:gd name="connsiteY104" fmla="*/ 836234 h 3214688"/>
                    <a:gd name="connsiteX105" fmla="*/ 616825 w 3214688"/>
                    <a:gd name="connsiteY105" fmla="*/ 732415 h 3214688"/>
                    <a:gd name="connsiteX106" fmla="*/ 1546226 w 3214688"/>
                    <a:gd name="connsiteY106" fmla="*/ 231046 h 3214688"/>
                    <a:gd name="connsiteX107" fmla="*/ 1528675 w 3214688"/>
                    <a:gd name="connsiteY107" fmla="*/ 248139 h 3214688"/>
                    <a:gd name="connsiteX108" fmla="*/ 1168773 w 3214688"/>
                    <a:gd name="connsiteY108" fmla="*/ 685478 h 3214688"/>
                    <a:gd name="connsiteX109" fmla="*/ 1098769 w 3214688"/>
                    <a:gd name="connsiteY109" fmla="*/ 802845 h 3214688"/>
                    <a:gd name="connsiteX110" fmla="*/ 1152046 w 3214688"/>
                    <a:gd name="connsiteY110" fmla="*/ 818106 h 3214688"/>
                    <a:gd name="connsiteX111" fmla="*/ 1375851 w 3214688"/>
                    <a:gd name="connsiteY111" fmla="*/ 858541 h 3214688"/>
                    <a:gd name="connsiteX112" fmla="*/ 1546226 w 3214688"/>
                    <a:gd name="connsiteY112" fmla="*/ 868716 h 3214688"/>
                    <a:gd name="connsiteX113" fmla="*/ 1668463 w 3214688"/>
                    <a:gd name="connsiteY113" fmla="*/ 230823 h 3214688"/>
                    <a:gd name="connsiteX114" fmla="*/ 1668463 w 3214688"/>
                    <a:gd name="connsiteY114" fmla="*/ 868716 h 3214688"/>
                    <a:gd name="connsiteX115" fmla="*/ 1838838 w 3214688"/>
                    <a:gd name="connsiteY115" fmla="*/ 858541 h 3214688"/>
                    <a:gd name="connsiteX116" fmla="*/ 2062644 w 3214688"/>
                    <a:gd name="connsiteY116" fmla="*/ 818106 h 3214688"/>
                    <a:gd name="connsiteX117" fmla="*/ 2117610 w 3214688"/>
                    <a:gd name="connsiteY117" fmla="*/ 802362 h 3214688"/>
                    <a:gd name="connsiteX118" fmla="*/ 2047573 w 3214688"/>
                    <a:gd name="connsiteY118" fmla="*/ 685478 h 3214688"/>
                    <a:gd name="connsiteX119" fmla="*/ 1686282 w 3214688"/>
                    <a:gd name="connsiteY119" fmla="*/ 248139 h 3214688"/>
                    <a:gd name="connsiteX120" fmla="*/ 1739116 w 3214688"/>
                    <a:gd name="connsiteY120" fmla="*/ 128896 h 3214688"/>
                    <a:gd name="connsiteX121" fmla="*/ 1754615 w 3214688"/>
                    <a:gd name="connsiteY121" fmla="*/ 143696 h 3214688"/>
                    <a:gd name="connsiteX122" fmla="*/ 2066550 w 3214688"/>
                    <a:gd name="connsiteY122" fmla="*/ 501745 h 3214688"/>
                    <a:gd name="connsiteX123" fmla="*/ 2164154 w 3214688"/>
                    <a:gd name="connsiteY123" fmla="*/ 640209 h 3214688"/>
                    <a:gd name="connsiteX124" fmla="*/ 2239903 w 3214688"/>
                    <a:gd name="connsiteY124" fmla="*/ 764214 h 3214688"/>
                    <a:gd name="connsiteX125" fmla="*/ 2342448 w 3214688"/>
                    <a:gd name="connsiteY125" fmla="*/ 725496 h 3214688"/>
                    <a:gd name="connsiteX126" fmla="*/ 2533366 w 3214688"/>
                    <a:gd name="connsiteY126" fmla="*/ 629040 h 3214688"/>
                    <a:gd name="connsiteX127" fmla="*/ 2648575 w 3214688"/>
                    <a:gd name="connsiteY127" fmla="*/ 549358 h 3214688"/>
                    <a:gd name="connsiteX128" fmla="*/ 2552008 w 3214688"/>
                    <a:gd name="connsiteY128" fmla="*/ 461545 h 3214688"/>
                    <a:gd name="connsiteX129" fmla="*/ 1759187 w 3214688"/>
                    <a:gd name="connsiteY129" fmla="*/ 129910 h 3214688"/>
                    <a:gd name="connsiteX130" fmla="*/ 1475715 w 3214688"/>
                    <a:gd name="connsiteY130" fmla="*/ 128888 h 3214688"/>
                    <a:gd name="connsiteX131" fmla="*/ 1455500 w 3214688"/>
                    <a:gd name="connsiteY131" fmla="*/ 129910 h 3214688"/>
                    <a:gd name="connsiteX132" fmla="*/ 662678 w 3214688"/>
                    <a:gd name="connsiteY132" fmla="*/ 461545 h 3214688"/>
                    <a:gd name="connsiteX133" fmla="*/ 566113 w 3214688"/>
                    <a:gd name="connsiteY133" fmla="*/ 549357 h 3214688"/>
                    <a:gd name="connsiteX134" fmla="*/ 681324 w 3214688"/>
                    <a:gd name="connsiteY134" fmla="*/ 629040 h 3214688"/>
                    <a:gd name="connsiteX135" fmla="*/ 872242 w 3214688"/>
                    <a:gd name="connsiteY135" fmla="*/ 725496 h 3214688"/>
                    <a:gd name="connsiteX136" fmla="*/ 975251 w 3214688"/>
                    <a:gd name="connsiteY136" fmla="*/ 764389 h 3214688"/>
                    <a:gd name="connsiteX137" fmla="*/ 1050800 w 3214688"/>
                    <a:gd name="connsiteY137" fmla="*/ 640209 h 3214688"/>
                    <a:gd name="connsiteX138" fmla="*/ 1148273 w 3214688"/>
                    <a:gd name="connsiteY138" fmla="*/ 501745 h 3214688"/>
                    <a:gd name="connsiteX139" fmla="*/ 1460208 w 3214688"/>
                    <a:gd name="connsiteY139" fmla="*/ 143696 h 3214688"/>
                    <a:gd name="connsiteX140" fmla="*/ 1607344 w 3214688"/>
                    <a:gd name="connsiteY140" fmla="*/ 0 h 3214688"/>
                    <a:gd name="connsiteX141" fmla="*/ 3214688 w 3214688"/>
                    <a:gd name="connsiteY141" fmla="*/ 1607344 h 3214688"/>
                    <a:gd name="connsiteX142" fmla="*/ 1607344 w 3214688"/>
                    <a:gd name="connsiteY142" fmla="*/ 3214688 h 3214688"/>
                    <a:gd name="connsiteX143" fmla="*/ 0 w 3214688"/>
                    <a:gd name="connsiteY143" fmla="*/ 1607344 h 3214688"/>
                    <a:gd name="connsiteX144" fmla="*/ 1607344 w 3214688"/>
                    <a:gd name="connsiteY144" fmla="*/ 0 h 321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3214688" h="3214688">
                      <a:moveTo>
                        <a:pt x="2240514" y="2452692"/>
                      </a:moveTo>
                      <a:lnTo>
                        <a:pt x="2164154" y="2577661"/>
                      </a:lnTo>
                      <a:cubicBezTo>
                        <a:pt x="2133682" y="2623995"/>
                        <a:pt x="2101138" y="2670175"/>
                        <a:pt x="2066550" y="2716118"/>
                      </a:cubicBezTo>
                      <a:cubicBezTo>
                        <a:pt x="1950245" y="2873312"/>
                        <a:pt x="1834903" y="2995905"/>
                        <a:pt x="1754615" y="3074168"/>
                      </a:cubicBezTo>
                      <a:lnTo>
                        <a:pt x="1740871" y="3087292"/>
                      </a:lnTo>
                      <a:lnTo>
                        <a:pt x="1759187" y="3086367"/>
                      </a:lnTo>
                      <a:cubicBezTo>
                        <a:pt x="2058736" y="3055930"/>
                        <a:pt x="2331968" y="2936422"/>
                        <a:pt x="2552008" y="2754731"/>
                      </a:cubicBezTo>
                      <a:lnTo>
                        <a:pt x="2647815" y="2667609"/>
                      </a:lnTo>
                      <a:lnTo>
                        <a:pt x="2533366" y="2587696"/>
                      </a:lnTo>
                      <a:cubicBezTo>
                        <a:pt x="2472930" y="2551687"/>
                        <a:pt x="2409077" y="2519400"/>
                        <a:pt x="2342448" y="2491033"/>
                      </a:cubicBezTo>
                      <a:close/>
                      <a:moveTo>
                        <a:pt x="974642" y="2452516"/>
                      </a:moveTo>
                      <a:lnTo>
                        <a:pt x="872242" y="2491033"/>
                      </a:lnTo>
                      <a:cubicBezTo>
                        <a:pt x="805613" y="2519400"/>
                        <a:pt x="741760" y="2551687"/>
                        <a:pt x="681324" y="2587696"/>
                      </a:cubicBezTo>
                      <a:lnTo>
                        <a:pt x="566873" y="2667611"/>
                      </a:lnTo>
                      <a:lnTo>
                        <a:pt x="662678" y="2754731"/>
                      </a:lnTo>
                      <a:cubicBezTo>
                        <a:pt x="882719" y="2936422"/>
                        <a:pt x="1155951" y="3055930"/>
                        <a:pt x="1455500" y="3086367"/>
                      </a:cubicBezTo>
                      <a:lnTo>
                        <a:pt x="1473960" y="3087299"/>
                      </a:lnTo>
                      <a:lnTo>
                        <a:pt x="1460208" y="3074168"/>
                      </a:lnTo>
                      <a:cubicBezTo>
                        <a:pt x="1379921" y="2995905"/>
                        <a:pt x="1264578" y="2873312"/>
                        <a:pt x="1148273" y="2716118"/>
                      </a:cubicBezTo>
                      <a:cubicBezTo>
                        <a:pt x="1113686" y="2670175"/>
                        <a:pt x="1081189" y="2623995"/>
                        <a:pt x="1050800" y="2577661"/>
                      </a:cubicBezTo>
                      <a:close/>
                      <a:moveTo>
                        <a:pt x="1668463" y="2349078"/>
                      </a:moveTo>
                      <a:lnTo>
                        <a:pt x="1668463" y="2987045"/>
                      </a:lnTo>
                      <a:lnTo>
                        <a:pt x="1686282" y="2969732"/>
                      </a:lnTo>
                      <a:cubicBezTo>
                        <a:pt x="1781612" y="2874931"/>
                        <a:pt x="1920253" y="2723080"/>
                        <a:pt x="2047573" y="2532767"/>
                      </a:cubicBezTo>
                      <a:lnTo>
                        <a:pt x="2118389" y="2414793"/>
                      </a:lnTo>
                      <a:lnTo>
                        <a:pt x="2062644" y="2398957"/>
                      </a:lnTo>
                      <a:cubicBezTo>
                        <a:pt x="1989750" y="2381404"/>
                        <a:pt x="1914935" y="2368039"/>
                        <a:pt x="1838838" y="2359062"/>
                      </a:cubicBezTo>
                      <a:close/>
                      <a:moveTo>
                        <a:pt x="1546226" y="2349078"/>
                      </a:moveTo>
                      <a:lnTo>
                        <a:pt x="1375851" y="2359062"/>
                      </a:lnTo>
                      <a:cubicBezTo>
                        <a:pt x="1299755" y="2368039"/>
                        <a:pt x="1224940" y="2381404"/>
                        <a:pt x="1152046" y="2398957"/>
                      </a:cubicBezTo>
                      <a:lnTo>
                        <a:pt x="1097994" y="2414312"/>
                      </a:lnTo>
                      <a:lnTo>
                        <a:pt x="1168773" y="2532767"/>
                      </a:lnTo>
                      <a:cubicBezTo>
                        <a:pt x="1295523" y="2723080"/>
                        <a:pt x="1433595" y="2874931"/>
                        <a:pt x="1528675" y="2969732"/>
                      </a:cubicBezTo>
                      <a:lnTo>
                        <a:pt x="1546226" y="2986822"/>
                      </a:lnTo>
                      <a:close/>
                      <a:moveTo>
                        <a:pt x="2486262" y="1668463"/>
                      </a:moveTo>
                      <a:lnTo>
                        <a:pt x="2482389" y="1744921"/>
                      </a:lnTo>
                      <a:cubicBezTo>
                        <a:pt x="2464263" y="1925703"/>
                        <a:pt x="2410126" y="2111990"/>
                        <a:pt x="2321876" y="2298467"/>
                      </a:cubicBezTo>
                      <a:lnTo>
                        <a:pt x="2297383" y="2345664"/>
                      </a:lnTo>
                      <a:lnTo>
                        <a:pt x="2392218" y="2381629"/>
                      </a:lnTo>
                      <a:cubicBezTo>
                        <a:pt x="2463528" y="2412174"/>
                        <a:pt x="2531927" y="2446867"/>
                        <a:pt x="2596737" y="2485449"/>
                      </a:cubicBezTo>
                      <a:lnTo>
                        <a:pt x="2730520" y="2578412"/>
                      </a:lnTo>
                      <a:lnTo>
                        <a:pt x="2753323" y="2553309"/>
                      </a:lnTo>
                      <a:cubicBezTo>
                        <a:pt x="2934917" y="2333150"/>
                        <a:pt x="3054361" y="2059772"/>
                        <a:pt x="3084782" y="1760063"/>
                      </a:cubicBezTo>
                      <a:lnTo>
                        <a:pt x="3089405" y="1668463"/>
                      </a:lnTo>
                      <a:close/>
                      <a:moveTo>
                        <a:pt x="1668463" y="1668463"/>
                      </a:moveTo>
                      <a:lnTo>
                        <a:pt x="1668463" y="2227749"/>
                      </a:lnTo>
                      <a:lnTo>
                        <a:pt x="1854174" y="2238874"/>
                      </a:lnTo>
                      <a:cubicBezTo>
                        <a:pt x="1935356" y="2248644"/>
                        <a:pt x="2015217" y="2263170"/>
                        <a:pt x="2093075" y="2282190"/>
                      </a:cubicBezTo>
                      <a:lnTo>
                        <a:pt x="2180461" y="2307322"/>
                      </a:lnTo>
                      <a:lnTo>
                        <a:pt x="2223231" y="2220775"/>
                      </a:lnTo>
                      <a:cubicBezTo>
                        <a:pt x="2291457" y="2071357"/>
                        <a:pt x="2342510" y="1908976"/>
                        <a:pt x="2360202" y="1739141"/>
                      </a:cubicBezTo>
                      <a:lnTo>
                        <a:pt x="2363915" y="1668463"/>
                      </a:lnTo>
                      <a:close/>
                      <a:moveTo>
                        <a:pt x="853934" y="1668463"/>
                      </a:moveTo>
                      <a:lnTo>
                        <a:pt x="857628" y="1739141"/>
                      </a:lnTo>
                      <a:cubicBezTo>
                        <a:pt x="875231" y="1908976"/>
                        <a:pt x="926029" y="2071357"/>
                        <a:pt x="993929" y="2220775"/>
                      </a:cubicBezTo>
                      <a:lnTo>
                        <a:pt x="1036215" y="2306750"/>
                      </a:lnTo>
                      <a:lnTo>
                        <a:pt x="1121614" y="2282190"/>
                      </a:lnTo>
                      <a:cubicBezTo>
                        <a:pt x="1199473" y="2263170"/>
                        <a:pt x="1279334" y="2248644"/>
                        <a:pt x="1360516" y="2238874"/>
                      </a:cubicBezTo>
                      <a:lnTo>
                        <a:pt x="1546226" y="2227749"/>
                      </a:lnTo>
                      <a:lnTo>
                        <a:pt x="1546226" y="1668463"/>
                      </a:lnTo>
                      <a:close/>
                      <a:moveTo>
                        <a:pt x="125282" y="1668463"/>
                      </a:moveTo>
                      <a:lnTo>
                        <a:pt x="129905" y="1760063"/>
                      </a:lnTo>
                      <a:cubicBezTo>
                        <a:pt x="160326" y="2059772"/>
                        <a:pt x="279770" y="2333150"/>
                        <a:pt x="461363" y="2553309"/>
                      </a:cubicBezTo>
                      <a:lnTo>
                        <a:pt x="484168" y="2578414"/>
                      </a:lnTo>
                      <a:lnTo>
                        <a:pt x="617953" y="2485449"/>
                      </a:lnTo>
                      <a:cubicBezTo>
                        <a:pt x="682763" y="2446867"/>
                        <a:pt x="751163" y="2412174"/>
                        <a:pt x="822472" y="2381629"/>
                      </a:cubicBezTo>
                      <a:lnTo>
                        <a:pt x="918086" y="2345368"/>
                      </a:lnTo>
                      <a:lnTo>
                        <a:pt x="893910" y="2298467"/>
                      </a:lnTo>
                      <a:cubicBezTo>
                        <a:pt x="806372" y="2111990"/>
                        <a:pt x="753137" y="1925703"/>
                        <a:pt x="735344" y="1744921"/>
                      </a:cubicBezTo>
                      <a:lnTo>
                        <a:pt x="731546" y="1668463"/>
                      </a:lnTo>
                      <a:close/>
                      <a:moveTo>
                        <a:pt x="1036436" y="911460"/>
                      </a:moveTo>
                      <a:lnTo>
                        <a:pt x="993929" y="998077"/>
                      </a:lnTo>
                      <a:cubicBezTo>
                        <a:pt x="926029" y="1147854"/>
                        <a:pt x="875231" y="1310725"/>
                        <a:pt x="857628" y="1481228"/>
                      </a:cubicBezTo>
                      <a:lnTo>
                        <a:pt x="854245" y="1546225"/>
                      </a:lnTo>
                      <a:lnTo>
                        <a:pt x="1546226" y="1546225"/>
                      </a:lnTo>
                      <a:lnTo>
                        <a:pt x="1546226" y="990118"/>
                      </a:lnTo>
                      <a:lnTo>
                        <a:pt x="1360255" y="978989"/>
                      </a:lnTo>
                      <a:cubicBezTo>
                        <a:pt x="1278920" y="969219"/>
                        <a:pt x="1198859" y="954694"/>
                        <a:pt x="1120814" y="935673"/>
                      </a:cubicBezTo>
                      <a:close/>
                      <a:moveTo>
                        <a:pt x="2180241" y="910890"/>
                      </a:moveTo>
                      <a:lnTo>
                        <a:pt x="2093876" y="935673"/>
                      </a:lnTo>
                      <a:cubicBezTo>
                        <a:pt x="2015831" y="954694"/>
                        <a:pt x="1935770" y="969219"/>
                        <a:pt x="1854434" y="978989"/>
                      </a:cubicBezTo>
                      <a:lnTo>
                        <a:pt x="1668463" y="990118"/>
                      </a:lnTo>
                      <a:lnTo>
                        <a:pt x="1668463" y="1546225"/>
                      </a:lnTo>
                      <a:lnTo>
                        <a:pt x="2363603" y="1546225"/>
                      </a:lnTo>
                      <a:lnTo>
                        <a:pt x="2360202" y="1481228"/>
                      </a:lnTo>
                      <a:cubicBezTo>
                        <a:pt x="2342510" y="1310725"/>
                        <a:pt x="2291457" y="1147854"/>
                        <a:pt x="2223231" y="998077"/>
                      </a:cubicBezTo>
                      <a:close/>
                      <a:moveTo>
                        <a:pt x="2731519" y="638964"/>
                      </a:moveTo>
                      <a:lnTo>
                        <a:pt x="2597865" y="732415"/>
                      </a:lnTo>
                      <a:cubicBezTo>
                        <a:pt x="2533258" y="770996"/>
                        <a:pt x="2464907" y="805689"/>
                        <a:pt x="2393553" y="836234"/>
                      </a:cubicBezTo>
                      <a:lnTo>
                        <a:pt x="2297528" y="872602"/>
                      </a:lnTo>
                      <a:lnTo>
                        <a:pt x="2321876" y="919557"/>
                      </a:lnTo>
                      <a:cubicBezTo>
                        <a:pt x="2410126" y="1106247"/>
                        <a:pt x="2464263" y="1293033"/>
                        <a:pt x="2482389" y="1474977"/>
                      </a:cubicBezTo>
                      <a:lnTo>
                        <a:pt x="2485971" y="1546225"/>
                      </a:lnTo>
                      <a:lnTo>
                        <a:pt x="3089325" y="1546225"/>
                      </a:lnTo>
                      <a:lnTo>
                        <a:pt x="3084782" y="1456213"/>
                      </a:lnTo>
                      <a:cubicBezTo>
                        <a:pt x="3054361" y="1156504"/>
                        <a:pt x="2934917" y="883126"/>
                        <a:pt x="2753323" y="662968"/>
                      </a:cubicBezTo>
                      <a:close/>
                      <a:moveTo>
                        <a:pt x="483169" y="638963"/>
                      </a:moveTo>
                      <a:lnTo>
                        <a:pt x="461363" y="662968"/>
                      </a:lnTo>
                      <a:cubicBezTo>
                        <a:pt x="279770" y="883126"/>
                        <a:pt x="160326" y="1156504"/>
                        <a:pt x="129905" y="1456213"/>
                      </a:cubicBezTo>
                      <a:lnTo>
                        <a:pt x="125362" y="1546225"/>
                      </a:lnTo>
                      <a:lnTo>
                        <a:pt x="731831" y="1546225"/>
                      </a:lnTo>
                      <a:lnTo>
                        <a:pt x="735344" y="1474977"/>
                      </a:lnTo>
                      <a:cubicBezTo>
                        <a:pt x="753137" y="1293033"/>
                        <a:pt x="806372" y="1106247"/>
                        <a:pt x="893910" y="919557"/>
                      </a:cubicBezTo>
                      <a:lnTo>
                        <a:pt x="917942" y="872897"/>
                      </a:lnTo>
                      <a:lnTo>
                        <a:pt x="821137" y="836234"/>
                      </a:lnTo>
                      <a:cubicBezTo>
                        <a:pt x="749783" y="805689"/>
                        <a:pt x="681432" y="770996"/>
                        <a:pt x="616825" y="732415"/>
                      </a:cubicBezTo>
                      <a:close/>
                      <a:moveTo>
                        <a:pt x="1546226" y="231046"/>
                      </a:moveTo>
                      <a:lnTo>
                        <a:pt x="1528675" y="248139"/>
                      </a:lnTo>
                      <a:cubicBezTo>
                        <a:pt x="1433595" y="342957"/>
                        <a:pt x="1295523" y="494880"/>
                        <a:pt x="1168773" y="685478"/>
                      </a:cubicBezTo>
                      <a:lnTo>
                        <a:pt x="1098769" y="802845"/>
                      </a:lnTo>
                      <a:lnTo>
                        <a:pt x="1152046" y="818106"/>
                      </a:lnTo>
                      <a:cubicBezTo>
                        <a:pt x="1224940" y="835846"/>
                        <a:pt x="1299755" y="849411"/>
                        <a:pt x="1375851" y="858541"/>
                      </a:cubicBezTo>
                      <a:lnTo>
                        <a:pt x="1546226" y="868716"/>
                      </a:lnTo>
                      <a:close/>
                      <a:moveTo>
                        <a:pt x="1668463" y="230823"/>
                      </a:moveTo>
                      <a:lnTo>
                        <a:pt x="1668463" y="868716"/>
                      </a:lnTo>
                      <a:lnTo>
                        <a:pt x="1838838" y="858541"/>
                      </a:lnTo>
                      <a:cubicBezTo>
                        <a:pt x="1914935" y="849411"/>
                        <a:pt x="1989750" y="835846"/>
                        <a:pt x="2062644" y="818106"/>
                      </a:cubicBezTo>
                      <a:lnTo>
                        <a:pt x="2117610" y="802362"/>
                      </a:lnTo>
                      <a:lnTo>
                        <a:pt x="2047573" y="685478"/>
                      </a:lnTo>
                      <a:cubicBezTo>
                        <a:pt x="1920253" y="494880"/>
                        <a:pt x="1781612" y="342957"/>
                        <a:pt x="1686282" y="248139"/>
                      </a:cubicBezTo>
                      <a:close/>
                      <a:moveTo>
                        <a:pt x="1739116" y="128896"/>
                      </a:moveTo>
                      <a:lnTo>
                        <a:pt x="1754615" y="143696"/>
                      </a:lnTo>
                      <a:cubicBezTo>
                        <a:pt x="1834903" y="221959"/>
                        <a:pt x="1950245" y="344552"/>
                        <a:pt x="2066550" y="501745"/>
                      </a:cubicBezTo>
                      <a:cubicBezTo>
                        <a:pt x="2101138" y="547688"/>
                        <a:pt x="2133682" y="593868"/>
                        <a:pt x="2164154" y="640209"/>
                      </a:cubicBezTo>
                      <a:lnTo>
                        <a:pt x="2239903" y="764214"/>
                      </a:lnTo>
                      <a:lnTo>
                        <a:pt x="2342448" y="725496"/>
                      </a:lnTo>
                      <a:cubicBezTo>
                        <a:pt x="2409077" y="697086"/>
                        <a:pt x="2472930" y="664847"/>
                        <a:pt x="2533366" y="629040"/>
                      </a:cubicBezTo>
                      <a:lnTo>
                        <a:pt x="2648575" y="549358"/>
                      </a:lnTo>
                      <a:lnTo>
                        <a:pt x="2552008" y="461545"/>
                      </a:lnTo>
                      <a:cubicBezTo>
                        <a:pt x="2331968" y="279855"/>
                        <a:pt x="2058736" y="160347"/>
                        <a:pt x="1759187" y="129910"/>
                      </a:cubicBezTo>
                      <a:close/>
                      <a:moveTo>
                        <a:pt x="1475715" y="128888"/>
                      </a:moveTo>
                      <a:lnTo>
                        <a:pt x="1455500" y="129910"/>
                      </a:lnTo>
                      <a:cubicBezTo>
                        <a:pt x="1155951" y="160347"/>
                        <a:pt x="882719" y="279855"/>
                        <a:pt x="662678" y="461545"/>
                      </a:cubicBezTo>
                      <a:lnTo>
                        <a:pt x="566113" y="549357"/>
                      </a:lnTo>
                      <a:lnTo>
                        <a:pt x="681324" y="629040"/>
                      </a:lnTo>
                      <a:cubicBezTo>
                        <a:pt x="741760" y="664847"/>
                        <a:pt x="805613" y="697086"/>
                        <a:pt x="872242" y="725496"/>
                      </a:cubicBezTo>
                      <a:lnTo>
                        <a:pt x="975251" y="764389"/>
                      </a:lnTo>
                      <a:lnTo>
                        <a:pt x="1050800" y="640209"/>
                      </a:lnTo>
                      <a:cubicBezTo>
                        <a:pt x="1081189" y="593868"/>
                        <a:pt x="1113686" y="547688"/>
                        <a:pt x="1148273" y="501745"/>
                      </a:cubicBezTo>
                      <a:cubicBezTo>
                        <a:pt x="1264578" y="344552"/>
                        <a:pt x="1379921" y="221959"/>
                        <a:pt x="1460208" y="143696"/>
                      </a:cubicBezTo>
                      <a:close/>
                      <a:moveTo>
                        <a:pt x="1607344" y="0"/>
                      </a:moveTo>
                      <a:cubicBezTo>
                        <a:pt x="2495056" y="0"/>
                        <a:pt x="3214688" y="719632"/>
                        <a:pt x="3214688" y="1607344"/>
                      </a:cubicBezTo>
                      <a:cubicBezTo>
                        <a:pt x="3214688" y="2495056"/>
                        <a:pt x="2495056" y="3214688"/>
                        <a:pt x="1607344" y="3214688"/>
                      </a:cubicBezTo>
                      <a:cubicBezTo>
                        <a:pt x="719632" y="3214688"/>
                        <a:pt x="0" y="2495056"/>
                        <a:pt x="0" y="1607344"/>
                      </a:cubicBezTo>
                      <a:cubicBezTo>
                        <a:pt x="0" y="719632"/>
                        <a:pt x="719632" y="0"/>
                        <a:pt x="1607344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874">
                    <a:defRPr/>
                  </a:pPr>
                  <a:endParaRPr lang="en-US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9" name="Freeform 178"/>
                <p:cNvSpPr>
                  <a:spLocks/>
                </p:cNvSpPr>
                <p:nvPr/>
              </p:nvSpPr>
              <p:spPr bwMode="auto">
                <a:xfrm>
                  <a:off x="10935462" y="3576787"/>
                  <a:ext cx="131222" cy="235796"/>
                </a:xfrm>
                <a:custGeom>
                  <a:avLst/>
                  <a:gdLst>
                    <a:gd name="connsiteX0" fmla="*/ 930274 w 1860550"/>
                    <a:gd name="connsiteY0" fmla="*/ 2997199 h 3343276"/>
                    <a:gd name="connsiteX1" fmla="*/ 898524 w 1860550"/>
                    <a:gd name="connsiteY1" fmla="*/ 3030537 h 3343276"/>
                    <a:gd name="connsiteX2" fmla="*/ 930274 w 1860550"/>
                    <a:gd name="connsiteY2" fmla="*/ 3063875 h 3343276"/>
                    <a:gd name="connsiteX3" fmla="*/ 962024 w 1860550"/>
                    <a:gd name="connsiteY3" fmla="*/ 3030537 h 3343276"/>
                    <a:gd name="connsiteX4" fmla="*/ 930274 w 1860550"/>
                    <a:gd name="connsiteY4" fmla="*/ 2997199 h 3343276"/>
                    <a:gd name="connsiteX5" fmla="*/ 930275 w 1860550"/>
                    <a:gd name="connsiteY5" fmla="*/ 2874962 h 3343276"/>
                    <a:gd name="connsiteX6" fmla="*/ 1084263 w 1860550"/>
                    <a:gd name="connsiteY6" fmla="*/ 3029744 h 3343276"/>
                    <a:gd name="connsiteX7" fmla="*/ 930275 w 1860550"/>
                    <a:gd name="connsiteY7" fmla="*/ 3184526 h 3343276"/>
                    <a:gd name="connsiteX8" fmla="*/ 776287 w 1860550"/>
                    <a:gd name="connsiteY8" fmla="*/ 3029744 h 3343276"/>
                    <a:gd name="connsiteX9" fmla="*/ 930275 w 1860550"/>
                    <a:gd name="connsiteY9" fmla="*/ 2874962 h 3343276"/>
                    <a:gd name="connsiteX10" fmla="*/ 122238 w 1860550"/>
                    <a:gd name="connsiteY10" fmla="*/ 2844800 h 3343276"/>
                    <a:gd name="connsiteX11" fmla="*/ 122238 w 1860550"/>
                    <a:gd name="connsiteY11" fmla="*/ 2858922 h 3343276"/>
                    <a:gd name="connsiteX12" fmla="*/ 122238 w 1860550"/>
                    <a:gd name="connsiteY12" fmla="*/ 2919914 h 3343276"/>
                    <a:gd name="connsiteX13" fmla="*/ 122238 w 1860550"/>
                    <a:gd name="connsiteY13" fmla="*/ 2937881 h 3343276"/>
                    <a:gd name="connsiteX14" fmla="*/ 122238 w 1860550"/>
                    <a:gd name="connsiteY14" fmla="*/ 2976361 h 3343276"/>
                    <a:gd name="connsiteX15" fmla="*/ 122238 w 1860550"/>
                    <a:gd name="connsiteY15" fmla="*/ 2994458 h 3343276"/>
                    <a:gd name="connsiteX16" fmla="*/ 122238 w 1860550"/>
                    <a:gd name="connsiteY16" fmla="*/ 3016807 h 3343276"/>
                    <a:gd name="connsiteX17" fmla="*/ 122238 w 1860550"/>
                    <a:gd name="connsiteY17" fmla="*/ 3032384 h 3343276"/>
                    <a:gd name="connsiteX18" fmla="*/ 122238 w 1860550"/>
                    <a:gd name="connsiteY18" fmla="*/ 3043919 h 3343276"/>
                    <a:gd name="connsiteX19" fmla="*/ 122238 w 1860550"/>
                    <a:gd name="connsiteY19" fmla="*/ 3055388 h 3343276"/>
                    <a:gd name="connsiteX20" fmla="*/ 122238 w 1860550"/>
                    <a:gd name="connsiteY20" fmla="*/ 3067200 h 3343276"/>
                    <a:gd name="connsiteX21" fmla="*/ 122238 w 1860550"/>
                    <a:gd name="connsiteY21" fmla="*/ 3068809 h 3343276"/>
                    <a:gd name="connsiteX22" fmla="*/ 122238 w 1860550"/>
                    <a:gd name="connsiteY22" fmla="*/ 3072174 h 3343276"/>
                    <a:gd name="connsiteX23" fmla="*/ 268324 w 1860550"/>
                    <a:gd name="connsiteY23" fmla="*/ 3221038 h 3343276"/>
                    <a:gd name="connsiteX24" fmla="*/ 1589184 w 1860550"/>
                    <a:gd name="connsiteY24" fmla="*/ 3221038 h 3343276"/>
                    <a:gd name="connsiteX25" fmla="*/ 1738313 w 1860550"/>
                    <a:gd name="connsiteY25" fmla="*/ 3072174 h 3343276"/>
                    <a:gd name="connsiteX26" fmla="*/ 1738313 w 1860550"/>
                    <a:gd name="connsiteY26" fmla="*/ 2997250 h 3343276"/>
                    <a:gd name="connsiteX27" fmla="*/ 1738313 w 1860550"/>
                    <a:gd name="connsiteY27" fmla="*/ 2940804 h 3343276"/>
                    <a:gd name="connsiteX28" fmla="*/ 1738313 w 1860550"/>
                    <a:gd name="connsiteY28" fmla="*/ 2900358 h 3343276"/>
                    <a:gd name="connsiteX29" fmla="*/ 1738313 w 1860550"/>
                    <a:gd name="connsiteY29" fmla="*/ 2873246 h 3343276"/>
                    <a:gd name="connsiteX30" fmla="*/ 1738313 w 1860550"/>
                    <a:gd name="connsiteY30" fmla="*/ 2848356 h 3343276"/>
                    <a:gd name="connsiteX31" fmla="*/ 1738313 w 1860550"/>
                    <a:gd name="connsiteY31" fmla="*/ 2844800 h 3343276"/>
                    <a:gd name="connsiteX32" fmla="*/ 122238 w 1860550"/>
                    <a:gd name="connsiteY32" fmla="*/ 461963 h 3343276"/>
                    <a:gd name="connsiteX33" fmla="*/ 122238 w 1860550"/>
                    <a:gd name="connsiteY33" fmla="*/ 525582 h 3343276"/>
                    <a:gd name="connsiteX34" fmla="*/ 122238 w 1860550"/>
                    <a:gd name="connsiteY34" fmla="*/ 2618936 h 3343276"/>
                    <a:gd name="connsiteX35" fmla="*/ 122238 w 1860550"/>
                    <a:gd name="connsiteY35" fmla="*/ 2722563 h 3343276"/>
                    <a:gd name="connsiteX36" fmla="*/ 169032 w 1860550"/>
                    <a:gd name="connsiteY36" fmla="*/ 2722563 h 3343276"/>
                    <a:gd name="connsiteX37" fmla="*/ 1704747 w 1860550"/>
                    <a:gd name="connsiteY37" fmla="*/ 2722563 h 3343276"/>
                    <a:gd name="connsiteX38" fmla="*/ 1738313 w 1860550"/>
                    <a:gd name="connsiteY38" fmla="*/ 2722563 h 3343276"/>
                    <a:gd name="connsiteX39" fmla="*/ 1738313 w 1860550"/>
                    <a:gd name="connsiteY39" fmla="*/ 2521894 h 3343276"/>
                    <a:gd name="connsiteX40" fmla="*/ 1738313 w 1860550"/>
                    <a:gd name="connsiteY40" fmla="*/ 505665 h 3343276"/>
                    <a:gd name="connsiteX41" fmla="*/ 1738313 w 1860550"/>
                    <a:gd name="connsiteY41" fmla="*/ 461963 h 3343276"/>
                    <a:gd name="connsiteX42" fmla="*/ 1691518 w 1860550"/>
                    <a:gd name="connsiteY42" fmla="*/ 461963 h 3343276"/>
                    <a:gd name="connsiteX43" fmla="*/ 155803 w 1860550"/>
                    <a:gd name="connsiteY43" fmla="*/ 461963 h 3343276"/>
                    <a:gd name="connsiteX44" fmla="*/ 721442 w 1860550"/>
                    <a:gd name="connsiteY44" fmla="*/ 169863 h 3343276"/>
                    <a:gd name="connsiteX45" fmla="*/ 1072433 w 1860550"/>
                    <a:gd name="connsiteY45" fmla="*/ 169863 h 3343276"/>
                    <a:gd name="connsiteX46" fmla="*/ 1133475 w 1860550"/>
                    <a:gd name="connsiteY46" fmla="*/ 230982 h 3343276"/>
                    <a:gd name="connsiteX47" fmla="*/ 1072433 w 1860550"/>
                    <a:gd name="connsiteY47" fmla="*/ 292101 h 3343276"/>
                    <a:gd name="connsiteX48" fmla="*/ 721442 w 1860550"/>
                    <a:gd name="connsiteY48" fmla="*/ 292101 h 3343276"/>
                    <a:gd name="connsiteX49" fmla="*/ 660400 w 1860550"/>
                    <a:gd name="connsiteY49" fmla="*/ 230982 h 3343276"/>
                    <a:gd name="connsiteX50" fmla="*/ 721442 w 1860550"/>
                    <a:gd name="connsiteY50" fmla="*/ 169863 h 3343276"/>
                    <a:gd name="connsiteX51" fmla="*/ 1281907 w 1860550"/>
                    <a:gd name="connsiteY51" fmla="*/ 149225 h 3343276"/>
                    <a:gd name="connsiteX52" fmla="*/ 1363664 w 1860550"/>
                    <a:gd name="connsiteY52" fmla="*/ 229394 h 3343276"/>
                    <a:gd name="connsiteX53" fmla="*/ 1281907 w 1860550"/>
                    <a:gd name="connsiteY53" fmla="*/ 309563 h 3343276"/>
                    <a:gd name="connsiteX54" fmla="*/ 1200150 w 1860550"/>
                    <a:gd name="connsiteY54" fmla="*/ 229394 h 3343276"/>
                    <a:gd name="connsiteX55" fmla="*/ 1281907 w 1860550"/>
                    <a:gd name="connsiteY55" fmla="*/ 149225 h 3343276"/>
                    <a:gd name="connsiteX56" fmla="*/ 268324 w 1860550"/>
                    <a:gd name="connsiteY56" fmla="*/ 122238 h 3343276"/>
                    <a:gd name="connsiteX57" fmla="*/ 122238 w 1860550"/>
                    <a:gd name="connsiteY57" fmla="*/ 271331 h 3343276"/>
                    <a:gd name="connsiteX58" fmla="*/ 122238 w 1860550"/>
                    <a:gd name="connsiteY58" fmla="*/ 341313 h 3343276"/>
                    <a:gd name="connsiteX59" fmla="*/ 1738313 w 1860550"/>
                    <a:gd name="connsiteY59" fmla="*/ 341313 h 3343276"/>
                    <a:gd name="connsiteX60" fmla="*/ 1738313 w 1860550"/>
                    <a:gd name="connsiteY60" fmla="*/ 314869 h 3343276"/>
                    <a:gd name="connsiteX61" fmla="*/ 1738313 w 1860550"/>
                    <a:gd name="connsiteY61" fmla="*/ 300855 h 3343276"/>
                    <a:gd name="connsiteX62" fmla="*/ 1738313 w 1860550"/>
                    <a:gd name="connsiteY62" fmla="*/ 289566 h 3343276"/>
                    <a:gd name="connsiteX63" fmla="*/ 1738313 w 1860550"/>
                    <a:gd name="connsiteY63" fmla="*/ 280079 h 3343276"/>
                    <a:gd name="connsiteX64" fmla="*/ 1738313 w 1860550"/>
                    <a:gd name="connsiteY64" fmla="*/ 276573 h 3343276"/>
                    <a:gd name="connsiteX65" fmla="*/ 1738313 w 1860550"/>
                    <a:gd name="connsiteY65" fmla="*/ 271331 h 3343276"/>
                    <a:gd name="connsiteX66" fmla="*/ 1589184 w 1860550"/>
                    <a:gd name="connsiteY66" fmla="*/ 122238 h 3343276"/>
                    <a:gd name="connsiteX67" fmla="*/ 1469183 w 1860550"/>
                    <a:gd name="connsiteY67" fmla="*/ 122238 h 3343276"/>
                    <a:gd name="connsiteX68" fmla="*/ 1356679 w 1860550"/>
                    <a:gd name="connsiteY68" fmla="*/ 122238 h 3343276"/>
                    <a:gd name="connsiteX69" fmla="*/ 1153197 w 1860550"/>
                    <a:gd name="connsiteY69" fmla="*/ 122238 h 3343276"/>
                    <a:gd name="connsiteX70" fmla="*/ 976803 w 1860550"/>
                    <a:gd name="connsiteY70" fmla="*/ 122238 h 3343276"/>
                    <a:gd name="connsiteX71" fmla="*/ 825562 w 1860550"/>
                    <a:gd name="connsiteY71" fmla="*/ 122238 h 3343276"/>
                    <a:gd name="connsiteX72" fmla="*/ 697539 w 1860550"/>
                    <a:gd name="connsiteY72" fmla="*/ 122238 h 3343276"/>
                    <a:gd name="connsiteX73" fmla="*/ 590799 w 1860550"/>
                    <a:gd name="connsiteY73" fmla="*/ 122238 h 3343276"/>
                    <a:gd name="connsiteX74" fmla="*/ 503408 w 1860550"/>
                    <a:gd name="connsiteY74" fmla="*/ 122238 h 3343276"/>
                    <a:gd name="connsiteX75" fmla="*/ 433431 w 1860550"/>
                    <a:gd name="connsiteY75" fmla="*/ 122238 h 3343276"/>
                    <a:gd name="connsiteX76" fmla="*/ 378933 w 1860550"/>
                    <a:gd name="connsiteY76" fmla="*/ 122238 h 3343276"/>
                    <a:gd name="connsiteX77" fmla="*/ 337979 w 1860550"/>
                    <a:gd name="connsiteY77" fmla="*/ 122238 h 3343276"/>
                    <a:gd name="connsiteX78" fmla="*/ 308633 w 1860550"/>
                    <a:gd name="connsiteY78" fmla="*/ 122238 h 3343276"/>
                    <a:gd name="connsiteX79" fmla="*/ 288962 w 1860550"/>
                    <a:gd name="connsiteY79" fmla="*/ 122238 h 3343276"/>
                    <a:gd name="connsiteX80" fmla="*/ 277031 w 1860550"/>
                    <a:gd name="connsiteY80" fmla="*/ 122238 h 3343276"/>
                    <a:gd name="connsiteX81" fmla="*/ 270904 w 1860550"/>
                    <a:gd name="connsiteY81" fmla="*/ 122238 h 3343276"/>
                    <a:gd name="connsiteX82" fmla="*/ 267968 w 1860550"/>
                    <a:gd name="connsiteY82" fmla="*/ 0 h 3343276"/>
                    <a:gd name="connsiteX83" fmla="*/ 1589537 w 1860550"/>
                    <a:gd name="connsiteY83" fmla="*/ 0 h 3343276"/>
                    <a:gd name="connsiteX84" fmla="*/ 1860550 w 1860550"/>
                    <a:gd name="connsiteY84" fmla="*/ 270492 h 3343276"/>
                    <a:gd name="connsiteX85" fmla="*/ 1860550 w 1860550"/>
                    <a:gd name="connsiteY85" fmla="*/ 270501 h 3343276"/>
                    <a:gd name="connsiteX86" fmla="*/ 1860550 w 1860550"/>
                    <a:gd name="connsiteY86" fmla="*/ 461963 h 3343276"/>
                    <a:gd name="connsiteX87" fmla="*/ 1860550 w 1860550"/>
                    <a:gd name="connsiteY87" fmla="*/ 525090 h 3343276"/>
                    <a:gd name="connsiteX88" fmla="*/ 1860550 w 1860550"/>
                    <a:gd name="connsiteY88" fmla="*/ 2619341 h 3343276"/>
                    <a:gd name="connsiteX89" fmla="*/ 1860550 w 1860550"/>
                    <a:gd name="connsiteY89" fmla="*/ 2722563 h 3343276"/>
                    <a:gd name="connsiteX90" fmla="*/ 1860550 w 1860550"/>
                    <a:gd name="connsiteY90" fmla="*/ 2754314 h 3343276"/>
                    <a:gd name="connsiteX91" fmla="*/ 1860550 w 1860550"/>
                    <a:gd name="connsiteY91" fmla="*/ 2838062 h 3343276"/>
                    <a:gd name="connsiteX92" fmla="*/ 1860550 w 1860550"/>
                    <a:gd name="connsiteY92" fmla="*/ 2859431 h 3343276"/>
                    <a:gd name="connsiteX93" fmla="*/ 1860550 w 1860550"/>
                    <a:gd name="connsiteY93" fmla="*/ 2924856 h 3343276"/>
                    <a:gd name="connsiteX94" fmla="*/ 1860550 w 1860550"/>
                    <a:gd name="connsiteY94" fmla="*/ 2938424 h 3343276"/>
                    <a:gd name="connsiteX95" fmla="*/ 1860550 w 1860550"/>
                    <a:gd name="connsiteY95" fmla="*/ 2987047 h 3343276"/>
                    <a:gd name="connsiteX96" fmla="*/ 1860550 w 1860550"/>
                    <a:gd name="connsiteY96" fmla="*/ 2995025 h 3343276"/>
                    <a:gd name="connsiteX97" fmla="*/ 1860550 w 1860550"/>
                    <a:gd name="connsiteY97" fmla="*/ 3028736 h 3343276"/>
                    <a:gd name="connsiteX98" fmla="*/ 1860550 w 1860550"/>
                    <a:gd name="connsiteY98" fmla="*/ 3032967 h 3343276"/>
                    <a:gd name="connsiteX99" fmla="*/ 1860550 w 1860550"/>
                    <a:gd name="connsiteY99" fmla="*/ 3054023 h 3343276"/>
                    <a:gd name="connsiteX100" fmla="*/ 1860550 w 1860550"/>
                    <a:gd name="connsiteY100" fmla="*/ 3055980 h 3343276"/>
                    <a:gd name="connsiteX101" fmla="*/ 1860550 w 1860550"/>
                    <a:gd name="connsiteY101" fmla="*/ 3067008 h 3343276"/>
                    <a:gd name="connsiteX102" fmla="*/ 1860550 w 1860550"/>
                    <a:gd name="connsiteY102" fmla="*/ 3067798 h 3343276"/>
                    <a:gd name="connsiteX103" fmla="*/ 1860550 w 1860550"/>
                    <a:gd name="connsiteY103" fmla="*/ 3072475 h 3343276"/>
                    <a:gd name="connsiteX104" fmla="*/ 1860550 w 1860550"/>
                    <a:gd name="connsiteY104" fmla="*/ 3072774 h 3343276"/>
                    <a:gd name="connsiteX105" fmla="*/ 1694831 w 1860550"/>
                    <a:gd name="connsiteY105" fmla="*/ 3321952 h 3343276"/>
                    <a:gd name="connsiteX106" fmla="*/ 1593989 w 1860550"/>
                    <a:gd name="connsiteY106" fmla="*/ 3342374 h 3343276"/>
                    <a:gd name="connsiteX107" fmla="*/ 1589537 w 1860550"/>
                    <a:gd name="connsiteY107" fmla="*/ 3343276 h 3343276"/>
                    <a:gd name="connsiteX108" fmla="*/ 267968 w 1860550"/>
                    <a:gd name="connsiteY108" fmla="*/ 3343276 h 3343276"/>
                    <a:gd name="connsiteX109" fmla="*/ 263590 w 1860550"/>
                    <a:gd name="connsiteY109" fmla="*/ 3342374 h 3343276"/>
                    <a:gd name="connsiteX110" fmla="*/ 164435 w 1860550"/>
                    <a:gd name="connsiteY110" fmla="*/ 3321952 h 3343276"/>
                    <a:gd name="connsiteX111" fmla="*/ 0 w 1860550"/>
                    <a:gd name="connsiteY111" fmla="*/ 3072774 h 3343276"/>
                    <a:gd name="connsiteX112" fmla="*/ 0 w 1860550"/>
                    <a:gd name="connsiteY112" fmla="*/ 3072475 h 3343276"/>
                    <a:gd name="connsiteX113" fmla="*/ 0 w 1860550"/>
                    <a:gd name="connsiteY113" fmla="*/ 2956977 h 3343276"/>
                    <a:gd name="connsiteX114" fmla="*/ 0 w 1860550"/>
                    <a:gd name="connsiteY114" fmla="*/ 2870182 h 3343276"/>
                    <a:gd name="connsiteX115" fmla="*/ 0 w 1860550"/>
                    <a:gd name="connsiteY115" fmla="*/ 2807991 h 3343276"/>
                    <a:gd name="connsiteX116" fmla="*/ 0 w 1860550"/>
                    <a:gd name="connsiteY116" fmla="*/ 2787491 h 3343276"/>
                    <a:gd name="connsiteX117" fmla="*/ 0 w 1860550"/>
                    <a:gd name="connsiteY117" fmla="*/ 2766302 h 3343276"/>
                    <a:gd name="connsiteX118" fmla="*/ 0 w 1860550"/>
                    <a:gd name="connsiteY118" fmla="*/ 2741016 h 3343276"/>
                    <a:gd name="connsiteX119" fmla="*/ 0 w 1860550"/>
                    <a:gd name="connsiteY119" fmla="*/ 2728031 h 3343276"/>
                    <a:gd name="connsiteX120" fmla="*/ 0 w 1860550"/>
                    <a:gd name="connsiteY120" fmla="*/ 2722563 h 3343276"/>
                    <a:gd name="connsiteX121" fmla="*/ 0 w 1860550"/>
                    <a:gd name="connsiteY121" fmla="*/ 2522258 h 3343276"/>
                    <a:gd name="connsiteX122" fmla="*/ 0 w 1860550"/>
                    <a:gd name="connsiteY122" fmla="*/ 505164 h 3343276"/>
                    <a:gd name="connsiteX123" fmla="*/ 0 w 1860550"/>
                    <a:gd name="connsiteY123" fmla="*/ 461963 h 3343276"/>
                    <a:gd name="connsiteX124" fmla="*/ 0 w 1860550"/>
                    <a:gd name="connsiteY124" fmla="*/ 418277 h 3343276"/>
                    <a:gd name="connsiteX125" fmla="*/ 0 w 1860550"/>
                    <a:gd name="connsiteY125" fmla="*/ 398763 h 3343276"/>
                    <a:gd name="connsiteX126" fmla="*/ 0 w 1860550"/>
                    <a:gd name="connsiteY126" fmla="*/ 356020 h 3343276"/>
                    <a:gd name="connsiteX127" fmla="*/ 0 w 1860550"/>
                    <a:gd name="connsiteY127" fmla="*/ 351269 h 3343276"/>
                    <a:gd name="connsiteX128" fmla="*/ 0 w 1860550"/>
                    <a:gd name="connsiteY128" fmla="*/ 314287 h 3343276"/>
                    <a:gd name="connsiteX129" fmla="*/ 0 w 1860550"/>
                    <a:gd name="connsiteY129" fmla="*/ 294426 h 3343276"/>
                    <a:gd name="connsiteX130" fmla="*/ 0 w 1860550"/>
                    <a:gd name="connsiteY130" fmla="*/ 288973 h 3343276"/>
                    <a:gd name="connsiteX131" fmla="*/ 0 w 1860550"/>
                    <a:gd name="connsiteY131" fmla="*/ 275975 h 3343276"/>
                    <a:gd name="connsiteX132" fmla="*/ 0 w 1860550"/>
                    <a:gd name="connsiteY132" fmla="*/ 273484 h 3343276"/>
                    <a:gd name="connsiteX133" fmla="*/ 0 w 1860550"/>
                    <a:gd name="connsiteY133" fmla="*/ 270501 h 3343276"/>
                    <a:gd name="connsiteX134" fmla="*/ 0 w 1860550"/>
                    <a:gd name="connsiteY134" fmla="*/ 270492 h 3343276"/>
                    <a:gd name="connsiteX135" fmla="*/ 267968 w 1860550"/>
                    <a:gd name="connsiteY135" fmla="*/ 0 h 3343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1860550" h="3343276">
                      <a:moveTo>
                        <a:pt x="930274" y="2997199"/>
                      </a:moveTo>
                      <a:cubicBezTo>
                        <a:pt x="912739" y="2997199"/>
                        <a:pt x="898524" y="3012125"/>
                        <a:pt x="898524" y="3030537"/>
                      </a:cubicBezTo>
                      <a:cubicBezTo>
                        <a:pt x="898524" y="3048949"/>
                        <a:pt x="912739" y="3063875"/>
                        <a:pt x="930274" y="3063875"/>
                      </a:cubicBezTo>
                      <a:cubicBezTo>
                        <a:pt x="947809" y="3063875"/>
                        <a:pt x="962024" y="3048949"/>
                        <a:pt x="962024" y="3030537"/>
                      </a:cubicBezTo>
                      <a:cubicBezTo>
                        <a:pt x="962024" y="3012125"/>
                        <a:pt x="947809" y="2997199"/>
                        <a:pt x="930274" y="2997199"/>
                      </a:cubicBezTo>
                      <a:close/>
                      <a:moveTo>
                        <a:pt x="930275" y="2874962"/>
                      </a:moveTo>
                      <a:cubicBezTo>
                        <a:pt x="1015320" y="2874962"/>
                        <a:pt x="1084263" y="2944260"/>
                        <a:pt x="1084263" y="3029744"/>
                      </a:cubicBezTo>
                      <a:cubicBezTo>
                        <a:pt x="1084263" y="3115228"/>
                        <a:pt x="1015320" y="3184526"/>
                        <a:pt x="930275" y="3184526"/>
                      </a:cubicBezTo>
                      <a:cubicBezTo>
                        <a:pt x="845230" y="3184526"/>
                        <a:pt x="776287" y="3115228"/>
                        <a:pt x="776287" y="3029744"/>
                      </a:cubicBezTo>
                      <a:cubicBezTo>
                        <a:pt x="776287" y="2944260"/>
                        <a:pt x="845230" y="2874962"/>
                        <a:pt x="930275" y="2874962"/>
                      </a:cubicBezTo>
                      <a:close/>
                      <a:moveTo>
                        <a:pt x="122238" y="2844800"/>
                      </a:moveTo>
                      <a:lnTo>
                        <a:pt x="122238" y="2858922"/>
                      </a:lnTo>
                      <a:lnTo>
                        <a:pt x="122238" y="2919914"/>
                      </a:lnTo>
                      <a:lnTo>
                        <a:pt x="122238" y="2937881"/>
                      </a:lnTo>
                      <a:lnTo>
                        <a:pt x="122238" y="2976361"/>
                      </a:lnTo>
                      <a:lnTo>
                        <a:pt x="122238" y="2994458"/>
                      </a:lnTo>
                      <a:lnTo>
                        <a:pt x="122238" y="3016807"/>
                      </a:lnTo>
                      <a:lnTo>
                        <a:pt x="122238" y="3032384"/>
                      </a:lnTo>
                      <a:lnTo>
                        <a:pt x="122238" y="3043919"/>
                      </a:lnTo>
                      <a:lnTo>
                        <a:pt x="122238" y="3055388"/>
                      </a:lnTo>
                      <a:cubicBezTo>
                        <a:pt x="122238" y="3060983"/>
                        <a:pt x="122238" y="3064714"/>
                        <a:pt x="122238" y="3067200"/>
                      </a:cubicBezTo>
                      <a:lnTo>
                        <a:pt x="122238" y="3068809"/>
                      </a:lnTo>
                      <a:lnTo>
                        <a:pt x="122238" y="3072174"/>
                      </a:lnTo>
                      <a:cubicBezTo>
                        <a:pt x="122238" y="3154201"/>
                        <a:pt x="189194" y="3221038"/>
                        <a:pt x="268324" y="3221038"/>
                      </a:cubicBezTo>
                      <a:cubicBezTo>
                        <a:pt x="1589184" y="3221038"/>
                        <a:pt x="1589184" y="3221038"/>
                        <a:pt x="1589184" y="3221038"/>
                      </a:cubicBezTo>
                      <a:cubicBezTo>
                        <a:pt x="1671357" y="3221038"/>
                        <a:pt x="1738313" y="3154201"/>
                        <a:pt x="1738313" y="3072174"/>
                      </a:cubicBezTo>
                      <a:lnTo>
                        <a:pt x="1738313" y="2997250"/>
                      </a:lnTo>
                      <a:lnTo>
                        <a:pt x="1738313" y="2940804"/>
                      </a:lnTo>
                      <a:lnTo>
                        <a:pt x="1738313" y="2900358"/>
                      </a:lnTo>
                      <a:lnTo>
                        <a:pt x="1738313" y="2873246"/>
                      </a:lnTo>
                      <a:lnTo>
                        <a:pt x="1738313" y="2848356"/>
                      </a:lnTo>
                      <a:lnTo>
                        <a:pt x="1738313" y="2844800"/>
                      </a:lnTo>
                      <a:close/>
                      <a:moveTo>
                        <a:pt x="122238" y="461963"/>
                      </a:moveTo>
                      <a:lnTo>
                        <a:pt x="122238" y="525582"/>
                      </a:lnTo>
                      <a:cubicBezTo>
                        <a:pt x="122238" y="1639716"/>
                        <a:pt x="122238" y="2266416"/>
                        <a:pt x="122238" y="2618936"/>
                      </a:cubicBezTo>
                      <a:lnTo>
                        <a:pt x="122238" y="2722563"/>
                      </a:lnTo>
                      <a:lnTo>
                        <a:pt x="169032" y="2722563"/>
                      </a:lnTo>
                      <a:cubicBezTo>
                        <a:pt x="1096639" y="2722563"/>
                        <a:pt x="1515558" y="2722563"/>
                        <a:pt x="1704747" y="2722563"/>
                      </a:cubicBezTo>
                      <a:lnTo>
                        <a:pt x="1738313" y="2722563"/>
                      </a:lnTo>
                      <a:lnTo>
                        <a:pt x="1738313" y="2521894"/>
                      </a:lnTo>
                      <a:cubicBezTo>
                        <a:pt x="1738313" y="1330298"/>
                        <a:pt x="1738313" y="769547"/>
                        <a:pt x="1738313" y="505665"/>
                      </a:cubicBezTo>
                      <a:lnTo>
                        <a:pt x="1738313" y="461963"/>
                      </a:lnTo>
                      <a:lnTo>
                        <a:pt x="1691518" y="461963"/>
                      </a:lnTo>
                      <a:cubicBezTo>
                        <a:pt x="763911" y="461963"/>
                        <a:pt x="344992" y="461963"/>
                        <a:pt x="155803" y="461963"/>
                      </a:cubicBezTo>
                      <a:close/>
                      <a:moveTo>
                        <a:pt x="721442" y="169863"/>
                      </a:moveTo>
                      <a:cubicBezTo>
                        <a:pt x="1072433" y="169863"/>
                        <a:pt x="1072433" y="169863"/>
                        <a:pt x="1072433" y="169863"/>
                      </a:cubicBezTo>
                      <a:cubicBezTo>
                        <a:pt x="1106006" y="169863"/>
                        <a:pt x="1133475" y="197367"/>
                        <a:pt x="1133475" y="230982"/>
                      </a:cubicBezTo>
                      <a:cubicBezTo>
                        <a:pt x="1133475" y="264598"/>
                        <a:pt x="1106006" y="292101"/>
                        <a:pt x="1072433" y="292101"/>
                      </a:cubicBezTo>
                      <a:cubicBezTo>
                        <a:pt x="721442" y="292101"/>
                        <a:pt x="721442" y="292101"/>
                        <a:pt x="721442" y="292101"/>
                      </a:cubicBezTo>
                      <a:cubicBezTo>
                        <a:pt x="687869" y="292101"/>
                        <a:pt x="660400" y="264598"/>
                        <a:pt x="660400" y="230982"/>
                      </a:cubicBezTo>
                      <a:cubicBezTo>
                        <a:pt x="660400" y="197367"/>
                        <a:pt x="687869" y="169863"/>
                        <a:pt x="721442" y="169863"/>
                      </a:cubicBezTo>
                      <a:close/>
                      <a:moveTo>
                        <a:pt x="1281907" y="149225"/>
                      </a:moveTo>
                      <a:cubicBezTo>
                        <a:pt x="1327060" y="149225"/>
                        <a:pt x="1363664" y="185118"/>
                        <a:pt x="1363664" y="229394"/>
                      </a:cubicBezTo>
                      <a:cubicBezTo>
                        <a:pt x="1363664" y="273670"/>
                        <a:pt x="1327060" y="309563"/>
                        <a:pt x="1281907" y="309563"/>
                      </a:cubicBezTo>
                      <a:cubicBezTo>
                        <a:pt x="1236754" y="309563"/>
                        <a:pt x="1200150" y="273670"/>
                        <a:pt x="1200150" y="229394"/>
                      </a:cubicBezTo>
                      <a:cubicBezTo>
                        <a:pt x="1200150" y="185118"/>
                        <a:pt x="1236754" y="149225"/>
                        <a:pt x="1281907" y="149225"/>
                      </a:cubicBezTo>
                      <a:close/>
                      <a:moveTo>
                        <a:pt x="268324" y="122238"/>
                      </a:moveTo>
                      <a:cubicBezTo>
                        <a:pt x="189194" y="122238"/>
                        <a:pt x="122238" y="189178"/>
                        <a:pt x="122238" y="271331"/>
                      </a:cubicBezTo>
                      <a:lnTo>
                        <a:pt x="122238" y="341313"/>
                      </a:lnTo>
                      <a:cubicBezTo>
                        <a:pt x="1738313" y="341313"/>
                        <a:pt x="1738313" y="341313"/>
                        <a:pt x="1738313" y="341313"/>
                      </a:cubicBezTo>
                      <a:lnTo>
                        <a:pt x="1738313" y="314869"/>
                      </a:lnTo>
                      <a:lnTo>
                        <a:pt x="1738313" y="300855"/>
                      </a:lnTo>
                      <a:lnTo>
                        <a:pt x="1738313" y="289566"/>
                      </a:lnTo>
                      <a:lnTo>
                        <a:pt x="1738313" y="280079"/>
                      </a:lnTo>
                      <a:lnTo>
                        <a:pt x="1738313" y="276573"/>
                      </a:lnTo>
                      <a:lnTo>
                        <a:pt x="1738313" y="271331"/>
                      </a:lnTo>
                      <a:cubicBezTo>
                        <a:pt x="1738313" y="189178"/>
                        <a:pt x="1671357" y="122238"/>
                        <a:pt x="1589184" y="122238"/>
                      </a:cubicBezTo>
                      <a:lnTo>
                        <a:pt x="1469183" y="122238"/>
                      </a:lnTo>
                      <a:lnTo>
                        <a:pt x="1356679" y="122238"/>
                      </a:lnTo>
                      <a:lnTo>
                        <a:pt x="1153197" y="122238"/>
                      </a:lnTo>
                      <a:lnTo>
                        <a:pt x="976803" y="122238"/>
                      </a:lnTo>
                      <a:lnTo>
                        <a:pt x="825562" y="122238"/>
                      </a:lnTo>
                      <a:lnTo>
                        <a:pt x="697539" y="122238"/>
                      </a:lnTo>
                      <a:lnTo>
                        <a:pt x="590799" y="122238"/>
                      </a:lnTo>
                      <a:lnTo>
                        <a:pt x="503408" y="122238"/>
                      </a:lnTo>
                      <a:lnTo>
                        <a:pt x="433431" y="122238"/>
                      </a:lnTo>
                      <a:lnTo>
                        <a:pt x="378933" y="122238"/>
                      </a:lnTo>
                      <a:lnTo>
                        <a:pt x="337979" y="122238"/>
                      </a:lnTo>
                      <a:lnTo>
                        <a:pt x="308633" y="122238"/>
                      </a:lnTo>
                      <a:lnTo>
                        <a:pt x="288962" y="122238"/>
                      </a:lnTo>
                      <a:lnTo>
                        <a:pt x="277031" y="122238"/>
                      </a:lnTo>
                      <a:lnTo>
                        <a:pt x="270904" y="122238"/>
                      </a:lnTo>
                      <a:close/>
                      <a:moveTo>
                        <a:pt x="267968" y="0"/>
                      </a:moveTo>
                      <a:cubicBezTo>
                        <a:pt x="1589537" y="0"/>
                        <a:pt x="1589537" y="0"/>
                        <a:pt x="1589537" y="0"/>
                      </a:cubicBezTo>
                      <a:cubicBezTo>
                        <a:pt x="1738747" y="0"/>
                        <a:pt x="1860550" y="121569"/>
                        <a:pt x="1860550" y="270492"/>
                      </a:cubicBezTo>
                      <a:lnTo>
                        <a:pt x="1860550" y="270501"/>
                      </a:lnTo>
                      <a:lnTo>
                        <a:pt x="1860550" y="461963"/>
                      </a:lnTo>
                      <a:lnTo>
                        <a:pt x="1860550" y="525090"/>
                      </a:lnTo>
                      <a:cubicBezTo>
                        <a:pt x="1860550" y="1639702"/>
                        <a:pt x="1860550" y="2266671"/>
                        <a:pt x="1860550" y="2619341"/>
                      </a:cubicBezTo>
                      <a:lnTo>
                        <a:pt x="1860550" y="2722563"/>
                      </a:lnTo>
                      <a:lnTo>
                        <a:pt x="1860550" y="2754314"/>
                      </a:lnTo>
                      <a:lnTo>
                        <a:pt x="1860550" y="2838062"/>
                      </a:lnTo>
                      <a:lnTo>
                        <a:pt x="1860550" y="2859431"/>
                      </a:lnTo>
                      <a:lnTo>
                        <a:pt x="1860550" y="2924856"/>
                      </a:lnTo>
                      <a:lnTo>
                        <a:pt x="1860550" y="2938424"/>
                      </a:lnTo>
                      <a:lnTo>
                        <a:pt x="1860550" y="2987047"/>
                      </a:lnTo>
                      <a:lnTo>
                        <a:pt x="1860550" y="2995025"/>
                      </a:lnTo>
                      <a:lnTo>
                        <a:pt x="1860550" y="3028736"/>
                      </a:lnTo>
                      <a:lnTo>
                        <a:pt x="1860550" y="3032967"/>
                      </a:lnTo>
                      <a:lnTo>
                        <a:pt x="1860550" y="3054023"/>
                      </a:lnTo>
                      <a:lnTo>
                        <a:pt x="1860550" y="3055980"/>
                      </a:lnTo>
                      <a:lnTo>
                        <a:pt x="1860550" y="3067008"/>
                      </a:lnTo>
                      <a:lnTo>
                        <a:pt x="1860550" y="3067798"/>
                      </a:lnTo>
                      <a:lnTo>
                        <a:pt x="1860550" y="3072475"/>
                      </a:lnTo>
                      <a:lnTo>
                        <a:pt x="1860550" y="3072774"/>
                      </a:lnTo>
                      <a:cubicBezTo>
                        <a:pt x="1860550" y="3184470"/>
                        <a:pt x="1792036" y="3280779"/>
                        <a:pt x="1694831" y="3321952"/>
                      </a:cubicBezTo>
                      <a:lnTo>
                        <a:pt x="1593989" y="3342374"/>
                      </a:lnTo>
                      <a:lnTo>
                        <a:pt x="1589537" y="3343276"/>
                      </a:lnTo>
                      <a:cubicBezTo>
                        <a:pt x="267968" y="3343276"/>
                        <a:pt x="267968" y="3343276"/>
                        <a:pt x="267968" y="3343276"/>
                      </a:cubicBezTo>
                      <a:lnTo>
                        <a:pt x="263590" y="3342374"/>
                      </a:lnTo>
                      <a:lnTo>
                        <a:pt x="164435" y="3321952"/>
                      </a:lnTo>
                      <a:cubicBezTo>
                        <a:pt x="68515" y="3280779"/>
                        <a:pt x="0" y="3184470"/>
                        <a:pt x="0" y="3072774"/>
                      </a:cubicBezTo>
                      <a:lnTo>
                        <a:pt x="0" y="3072475"/>
                      </a:lnTo>
                      <a:lnTo>
                        <a:pt x="0" y="2956977"/>
                      </a:lnTo>
                      <a:lnTo>
                        <a:pt x="0" y="2870182"/>
                      </a:lnTo>
                      <a:lnTo>
                        <a:pt x="0" y="2807991"/>
                      </a:lnTo>
                      <a:lnTo>
                        <a:pt x="0" y="2787491"/>
                      </a:lnTo>
                      <a:lnTo>
                        <a:pt x="0" y="2766302"/>
                      </a:lnTo>
                      <a:lnTo>
                        <a:pt x="0" y="2741016"/>
                      </a:lnTo>
                      <a:lnTo>
                        <a:pt x="0" y="2728031"/>
                      </a:lnTo>
                      <a:lnTo>
                        <a:pt x="0" y="2722563"/>
                      </a:lnTo>
                      <a:lnTo>
                        <a:pt x="0" y="2522258"/>
                      </a:lnTo>
                      <a:cubicBezTo>
                        <a:pt x="0" y="1330151"/>
                        <a:pt x="0" y="769160"/>
                        <a:pt x="0" y="505164"/>
                      </a:cubicBezTo>
                      <a:lnTo>
                        <a:pt x="0" y="461963"/>
                      </a:lnTo>
                      <a:lnTo>
                        <a:pt x="0" y="418277"/>
                      </a:lnTo>
                      <a:lnTo>
                        <a:pt x="0" y="398763"/>
                      </a:lnTo>
                      <a:lnTo>
                        <a:pt x="0" y="356020"/>
                      </a:lnTo>
                      <a:lnTo>
                        <a:pt x="0" y="351269"/>
                      </a:lnTo>
                      <a:lnTo>
                        <a:pt x="0" y="314287"/>
                      </a:lnTo>
                      <a:lnTo>
                        <a:pt x="0" y="294426"/>
                      </a:lnTo>
                      <a:lnTo>
                        <a:pt x="0" y="288973"/>
                      </a:lnTo>
                      <a:cubicBezTo>
                        <a:pt x="0" y="282816"/>
                        <a:pt x="0" y="278711"/>
                        <a:pt x="0" y="275975"/>
                      </a:cubicBezTo>
                      <a:lnTo>
                        <a:pt x="0" y="273484"/>
                      </a:lnTo>
                      <a:lnTo>
                        <a:pt x="0" y="270501"/>
                      </a:lnTo>
                      <a:lnTo>
                        <a:pt x="0" y="270492"/>
                      </a:lnTo>
                      <a:cubicBezTo>
                        <a:pt x="0" y="121569"/>
                        <a:pt x="121804" y="0"/>
                        <a:pt x="267968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874">
                    <a:defRPr/>
                  </a:pPr>
                  <a:endParaRPr lang="en-US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10884687" y="4165112"/>
                  <a:ext cx="248428" cy="140196"/>
                </a:xfrm>
                <a:custGeom>
                  <a:avLst/>
                  <a:gdLst>
                    <a:gd name="connsiteX0" fmla="*/ 5333671 w 7645936"/>
                    <a:gd name="connsiteY0" fmla="*/ 2643510 h 4314825"/>
                    <a:gd name="connsiteX1" fmla="*/ 5193195 w 7645936"/>
                    <a:gd name="connsiteY1" fmla="*/ 2783986 h 4314825"/>
                    <a:gd name="connsiteX2" fmla="*/ 5193195 w 7645936"/>
                    <a:gd name="connsiteY2" fmla="*/ 3723500 h 4314825"/>
                    <a:gd name="connsiteX3" fmla="*/ 5333671 w 7645936"/>
                    <a:gd name="connsiteY3" fmla="*/ 3863976 h 4314825"/>
                    <a:gd name="connsiteX4" fmla="*/ 5421017 w 7645936"/>
                    <a:gd name="connsiteY4" fmla="*/ 3863976 h 4314825"/>
                    <a:gd name="connsiteX5" fmla="*/ 5561493 w 7645936"/>
                    <a:gd name="connsiteY5" fmla="*/ 3723500 h 4314825"/>
                    <a:gd name="connsiteX6" fmla="*/ 5561493 w 7645936"/>
                    <a:gd name="connsiteY6" fmla="*/ 2783986 h 4314825"/>
                    <a:gd name="connsiteX7" fmla="*/ 5421017 w 7645936"/>
                    <a:gd name="connsiteY7" fmla="*/ 2643510 h 4314825"/>
                    <a:gd name="connsiteX8" fmla="*/ 4527329 w 7645936"/>
                    <a:gd name="connsiteY8" fmla="*/ 2643510 h 4314825"/>
                    <a:gd name="connsiteX9" fmla="*/ 4386853 w 7645936"/>
                    <a:gd name="connsiteY9" fmla="*/ 2783986 h 4314825"/>
                    <a:gd name="connsiteX10" fmla="*/ 4386853 w 7645936"/>
                    <a:gd name="connsiteY10" fmla="*/ 3723500 h 4314825"/>
                    <a:gd name="connsiteX11" fmla="*/ 4527329 w 7645936"/>
                    <a:gd name="connsiteY11" fmla="*/ 3863976 h 4314825"/>
                    <a:gd name="connsiteX12" fmla="*/ 4614675 w 7645936"/>
                    <a:gd name="connsiteY12" fmla="*/ 3863976 h 4314825"/>
                    <a:gd name="connsiteX13" fmla="*/ 4755151 w 7645936"/>
                    <a:gd name="connsiteY13" fmla="*/ 3723500 h 4314825"/>
                    <a:gd name="connsiteX14" fmla="*/ 4755151 w 7645936"/>
                    <a:gd name="connsiteY14" fmla="*/ 2783986 h 4314825"/>
                    <a:gd name="connsiteX15" fmla="*/ 4614675 w 7645936"/>
                    <a:gd name="connsiteY15" fmla="*/ 2643510 h 4314825"/>
                    <a:gd name="connsiteX16" fmla="*/ 3720987 w 7645936"/>
                    <a:gd name="connsiteY16" fmla="*/ 2643510 h 4314825"/>
                    <a:gd name="connsiteX17" fmla="*/ 3580511 w 7645936"/>
                    <a:gd name="connsiteY17" fmla="*/ 2783986 h 4314825"/>
                    <a:gd name="connsiteX18" fmla="*/ 3580511 w 7645936"/>
                    <a:gd name="connsiteY18" fmla="*/ 3723500 h 4314825"/>
                    <a:gd name="connsiteX19" fmla="*/ 3720987 w 7645936"/>
                    <a:gd name="connsiteY19" fmla="*/ 3863976 h 4314825"/>
                    <a:gd name="connsiteX20" fmla="*/ 3808333 w 7645936"/>
                    <a:gd name="connsiteY20" fmla="*/ 3863976 h 4314825"/>
                    <a:gd name="connsiteX21" fmla="*/ 3948809 w 7645936"/>
                    <a:gd name="connsiteY21" fmla="*/ 3723500 h 4314825"/>
                    <a:gd name="connsiteX22" fmla="*/ 3948809 w 7645936"/>
                    <a:gd name="connsiteY22" fmla="*/ 2783986 h 4314825"/>
                    <a:gd name="connsiteX23" fmla="*/ 3808333 w 7645936"/>
                    <a:gd name="connsiteY23" fmla="*/ 2643510 h 4314825"/>
                    <a:gd name="connsiteX24" fmla="*/ 2914644 w 7645936"/>
                    <a:gd name="connsiteY24" fmla="*/ 2643510 h 4314825"/>
                    <a:gd name="connsiteX25" fmla="*/ 2774168 w 7645936"/>
                    <a:gd name="connsiteY25" fmla="*/ 2783986 h 4314825"/>
                    <a:gd name="connsiteX26" fmla="*/ 2774168 w 7645936"/>
                    <a:gd name="connsiteY26" fmla="*/ 3723500 h 4314825"/>
                    <a:gd name="connsiteX27" fmla="*/ 2914644 w 7645936"/>
                    <a:gd name="connsiteY27" fmla="*/ 3863976 h 4314825"/>
                    <a:gd name="connsiteX28" fmla="*/ 3001990 w 7645936"/>
                    <a:gd name="connsiteY28" fmla="*/ 3863976 h 4314825"/>
                    <a:gd name="connsiteX29" fmla="*/ 3142466 w 7645936"/>
                    <a:gd name="connsiteY29" fmla="*/ 3723500 h 4314825"/>
                    <a:gd name="connsiteX30" fmla="*/ 3142466 w 7645936"/>
                    <a:gd name="connsiteY30" fmla="*/ 2783986 h 4314825"/>
                    <a:gd name="connsiteX31" fmla="*/ 3001990 w 7645936"/>
                    <a:gd name="connsiteY31" fmla="*/ 2643510 h 4314825"/>
                    <a:gd name="connsiteX32" fmla="*/ 2108301 w 7645936"/>
                    <a:gd name="connsiteY32" fmla="*/ 2643510 h 4314825"/>
                    <a:gd name="connsiteX33" fmla="*/ 1967825 w 7645936"/>
                    <a:gd name="connsiteY33" fmla="*/ 2783986 h 4314825"/>
                    <a:gd name="connsiteX34" fmla="*/ 1967825 w 7645936"/>
                    <a:gd name="connsiteY34" fmla="*/ 3723500 h 4314825"/>
                    <a:gd name="connsiteX35" fmla="*/ 2108301 w 7645936"/>
                    <a:gd name="connsiteY35" fmla="*/ 3863976 h 4314825"/>
                    <a:gd name="connsiteX36" fmla="*/ 2195647 w 7645936"/>
                    <a:gd name="connsiteY36" fmla="*/ 3863976 h 4314825"/>
                    <a:gd name="connsiteX37" fmla="*/ 2336123 w 7645936"/>
                    <a:gd name="connsiteY37" fmla="*/ 3723500 h 4314825"/>
                    <a:gd name="connsiteX38" fmla="*/ 2336123 w 7645936"/>
                    <a:gd name="connsiteY38" fmla="*/ 2783986 h 4314825"/>
                    <a:gd name="connsiteX39" fmla="*/ 2195647 w 7645936"/>
                    <a:gd name="connsiteY39" fmla="*/ 2643510 h 4314825"/>
                    <a:gd name="connsiteX40" fmla="*/ 5312536 w 7645936"/>
                    <a:gd name="connsiteY40" fmla="*/ 2564132 h 4314825"/>
                    <a:gd name="connsiteX41" fmla="*/ 5442152 w 7645936"/>
                    <a:gd name="connsiteY41" fmla="*/ 2564132 h 4314825"/>
                    <a:gd name="connsiteX42" fmla="*/ 5650609 w 7645936"/>
                    <a:gd name="connsiteY42" fmla="*/ 2772589 h 4314825"/>
                    <a:gd name="connsiteX43" fmla="*/ 5650609 w 7645936"/>
                    <a:gd name="connsiteY43" fmla="*/ 3734896 h 4314825"/>
                    <a:gd name="connsiteX44" fmla="*/ 5442152 w 7645936"/>
                    <a:gd name="connsiteY44" fmla="*/ 3943353 h 4314825"/>
                    <a:gd name="connsiteX45" fmla="*/ 5312536 w 7645936"/>
                    <a:gd name="connsiteY45" fmla="*/ 3943353 h 4314825"/>
                    <a:gd name="connsiteX46" fmla="*/ 5104079 w 7645936"/>
                    <a:gd name="connsiteY46" fmla="*/ 3734896 h 4314825"/>
                    <a:gd name="connsiteX47" fmla="*/ 5104079 w 7645936"/>
                    <a:gd name="connsiteY47" fmla="*/ 2772589 h 4314825"/>
                    <a:gd name="connsiteX48" fmla="*/ 5312536 w 7645936"/>
                    <a:gd name="connsiteY48" fmla="*/ 2564132 h 4314825"/>
                    <a:gd name="connsiteX49" fmla="*/ 4506194 w 7645936"/>
                    <a:gd name="connsiteY49" fmla="*/ 2564132 h 4314825"/>
                    <a:gd name="connsiteX50" fmla="*/ 4635810 w 7645936"/>
                    <a:gd name="connsiteY50" fmla="*/ 2564132 h 4314825"/>
                    <a:gd name="connsiteX51" fmla="*/ 4844267 w 7645936"/>
                    <a:gd name="connsiteY51" fmla="*/ 2772589 h 4314825"/>
                    <a:gd name="connsiteX52" fmla="*/ 4844267 w 7645936"/>
                    <a:gd name="connsiteY52" fmla="*/ 3734896 h 4314825"/>
                    <a:gd name="connsiteX53" fmla="*/ 4635810 w 7645936"/>
                    <a:gd name="connsiteY53" fmla="*/ 3943353 h 4314825"/>
                    <a:gd name="connsiteX54" fmla="*/ 4506194 w 7645936"/>
                    <a:gd name="connsiteY54" fmla="*/ 3943353 h 4314825"/>
                    <a:gd name="connsiteX55" fmla="*/ 4297737 w 7645936"/>
                    <a:gd name="connsiteY55" fmla="*/ 3734896 h 4314825"/>
                    <a:gd name="connsiteX56" fmla="*/ 4297737 w 7645936"/>
                    <a:gd name="connsiteY56" fmla="*/ 2772589 h 4314825"/>
                    <a:gd name="connsiteX57" fmla="*/ 4506194 w 7645936"/>
                    <a:gd name="connsiteY57" fmla="*/ 2564132 h 4314825"/>
                    <a:gd name="connsiteX58" fmla="*/ 3699852 w 7645936"/>
                    <a:gd name="connsiteY58" fmla="*/ 2564132 h 4314825"/>
                    <a:gd name="connsiteX59" fmla="*/ 3829468 w 7645936"/>
                    <a:gd name="connsiteY59" fmla="*/ 2564132 h 4314825"/>
                    <a:gd name="connsiteX60" fmla="*/ 4037925 w 7645936"/>
                    <a:gd name="connsiteY60" fmla="*/ 2772589 h 4314825"/>
                    <a:gd name="connsiteX61" fmla="*/ 4037925 w 7645936"/>
                    <a:gd name="connsiteY61" fmla="*/ 3734896 h 4314825"/>
                    <a:gd name="connsiteX62" fmla="*/ 3829468 w 7645936"/>
                    <a:gd name="connsiteY62" fmla="*/ 3943353 h 4314825"/>
                    <a:gd name="connsiteX63" fmla="*/ 3699852 w 7645936"/>
                    <a:gd name="connsiteY63" fmla="*/ 3943353 h 4314825"/>
                    <a:gd name="connsiteX64" fmla="*/ 3491395 w 7645936"/>
                    <a:gd name="connsiteY64" fmla="*/ 3734896 h 4314825"/>
                    <a:gd name="connsiteX65" fmla="*/ 3491395 w 7645936"/>
                    <a:gd name="connsiteY65" fmla="*/ 2772589 h 4314825"/>
                    <a:gd name="connsiteX66" fmla="*/ 3699852 w 7645936"/>
                    <a:gd name="connsiteY66" fmla="*/ 2564132 h 4314825"/>
                    <a:gd name="connsiteX67" fmla="*/ 2893509 w 7645936"/>
                    <a:gd name="connsiteY67" fmla="*/ 2564132 h 4314825"/>
                    <a:gd name="connsiteX68" fmla="*/ 3023125 w 7645936"/>
                    <a:gd name="connsiteY68" fmla="*/ 2564132 h 4314825"/>
                    <a:gd name="connsiteX69" fmla="*/ 3231582 w 7645936"/>
                    <a:gd name="connsiteY69" fmla="*/ 2772589 h 4314825"/>
                    <a:gd name="connsiteX70" fmla="*/ 3231582 w 7645936"/>
                    <a:gd name="connsiteY70" fmla="*/ 3734896 h 4314825"/>
                    <a:gd name="connsiteX71" fmla="*/ 3023125 w 7645936"/>
                    <a:gd name="connsiteY71" fmla="*/ 3943353 h 4314825"/>
                    <a:gd name="connsiteX72" fmla="*/ 2893509 w 7645936"/>
                    <a:gd name="connsiteY72" fmla="*/ 3943353 h 4314825"/>
                    <a:gd name="connsiteX73" fmla="*/ 2685052 w 7645936"/>
                    <a:gd name="connsiteY73" fmla="*/ 3734896 h 4314825"/>
                    <a:gd name="connsiteX74" fmla="*/ 2685052 w 7645936"/>
                    <a:gd name="connsiteY74" fmla="*/ 2772589 h 4314825"/>
                    <a:gd name="connsiteX75" fmla="*/ 2893509 w 7645936"/>
                    <a:gd name="connsiteY75" fmla="*/ 2564132 h 4314825"/>
                    <a:gd name="connsiteX76" fmla="*/ 2087166 w 7645936"/>
                    <a:gd name="connsiteY76" fmla="*/ 2564132 h 4314825"/>
                    <a:gd name="connsiteX77" fmla="*/ 2216782 w 7645936"/>
                    <a:gd name="connsiteY77" fmla="*/ 2564132 h 4314825"/>
                    <a:gd name="connsiteX78" fmla="*/ 2425239 w 7645936"/>
                    <a:gd name="connsiteY78" fmla="*/ 2772589 h 4314825"/>
                    <a:gd name="connsiteX79" fmla="*/ 2425239 w 7645936"/>
                    <a:gd name="connsiteY79" fmla="*/ 3734896 h 4314825"/>
                    <a:gd name="connsiteX80" fmla="*/ 2216782 w 7645936"/>
                    <a:gd name="connsiteY80" fmla="*/ 3943353 h 4314825"/>
                    <a:gd name="connsiteX81" fmla="*/ 2087166 w 7645936"/>
                    <a:gd name="connsiteY81" fmla="*/ 3943353 h 4314825"/>
                    <a:gd name="connsiteX82" fmla="*/ 1878709 w 7645936"/>
                    <a:gd name="connsiteY82" fmla="*/ 3734896 h 4314825"/>
                    <a:gd name="connsiteX83" fmla="*/ 1878709 w 7645936"/>
                    <a:gd name="connsiteY83" fmla="*/ 2772589 h 4314825"/>
                    <a:gd name="connsiteX84" fmla="*/ 2087166 w 7645936"/>
                    <a:gd name="connsiteY84" fmla="*/ 2564132 h 4314825"/>
                    <a:gd name="connsiteX85" fmla="*/ 5082919 w 7645936"/>
                    <a:gd name="connsiteY85" fmla="*/ 775812 h 4314825"/>
                    <a:gd name="connsiteX86" fmla="*/ 4576665 w 7645936"/>
                    <a:gd name="connsiteY86" fmla="*/ 1282066 h 4314825"/>
                    <a:gd name="connsiteX87" fmla="*/ 5082919 w 7645936"/>
                    <a:gd name="connsiteY87" fmla="*/ 1788320 h 4314825"/>
                    <a:gd name="connsiteX88" fmla="*/ 5589173 w 7645936"/>
                    <a:gd name="connsiteY88" fmla="*/ 1282066 h 4314825"/>
                    <a:gd name="connsiteX89" fmla="*/ 5082919 w 7645936"/>
                    <a:gd name="connsiteY89" fmla="*/ 775812 h 4314825"/>
                    <a:gd name="connsiteX90" fmla="*/ 2408299 w 7645936"/>
                    <a:gd name="connsiteY90" fmla="*/ 775812 h 4314825"/>
                    <a:gd name="connsiteX91" fmla="*/ 1902046 w 7645936"/>
                    <a:gd name="connsiteY91" fmla="*/ 1282066 h 4314825"/>
                    <a:gd name="connsiteX92" fmla="*/ 2408299 w 7645936"/>
                    <a:gd name="connsiteY92" fmla="*/ 1788320 h 4314825"/>
                    <a:gd name="connsiteX93" fmla="*/ 2914553 w 7645936"/>
                    <a:gd name="connsiteY93" fmla="*/ 1282066 h 4314825"/>
                    <a:gd name="connsiteX94" fmla="*/ 2408299 w 7645936"/>
                    <a:gd name="connsiteY94" fmla="*/ 775812 h 4314825"/>
                    <a:gd name="connsiteX95" fmla="*/ 5082919 w 7645936"/>
                    <a:gd name="connsiteY95" fmla="*/ 661036 h 4314825"/>
                    <a:gd name="connsiteX96" fmla="*/ 5703949 w 7645936"/>
                    <a:gd name="connsiteY96" fmla="*/ 1282066 h 4314825"/>
                    <a:gd name="connsiteX97" fmla="*/ 5082919 w 7645936"/>
                    <a:gd name="connsiteY97" fmla="*/ 1903096 h 4314825"/>
                    <a:gd name="connsiteX98" fmla="*/ 4461889 w 7645936"/>
                    <a:gd name="connsiteY98" fmla="*/ 1282066 h 4314825"/>
                    <a:gd name="connsiteX99" fmla="*/ 5082919 w 7645936"/>
                    <a:gd name="connsiteY99" fmla="*/ 661036 h 4314825"/>
                    <a:gd name="connsiteX100" fmla="*/ 2408299 w 7645936"/>
                    <a:gd name="connsiteY100" fmla="*/ 661036 h 4314825"/>
                    <a:gd name="connsiteX101" fmla="*/ 3029329 w 7645936"/>
                    <a:gd name="connsiteY101" fmla="*/ 1282066 h 4314825"/>
                    <a:gd name="connsiteX102" fmla="*/ 2408299 w 7645936"/>
                    <a:gd name="connsiteY102" fmla="*/ 1903096 h 4314825"/>
                    <a:gd name="connsiteX103" fmla="*/ 1787269 w 7645936"/>
                    <a:gd name="connsiteY103" fmla="*/ 1282066 h 4314825"/>
                    <a:gd name="connsiteX104" fmla="*/ 2408299 w 7645936"/>
                    <a:gd name="connsiteY104" fmla="*/ 661036 h 4314825"/>
                    <a:gd name="connsiteX105" fmla="*/ 1164182 w 7645936"/>
                    <a:gd name="connsiteY105" fmla="*/ 126434 h 4314825"/>
                    <a:gd name="connsiteX106" fmla="*/ 1034158 w 7645936"/>
                    <a:gd name="connsiteY106" fmla="*/ 256457 h 4314825"/>
                    <a:gd name="connsiteX107" fmla="*/ 1034158 w 7645936"/>
                    <a:gd name="connsiteY107" fmla="*/ 1603376 h 4314825"/>
                    <a:gd name="connsiteX108" fmla="*/ 879743 w 7645936"/>
                    <a:gd name="connsiteY108" fmla="*/ 1603376 h 4314825"/>
                    <a:gd name="connsiteX109" fmla="*/ 478976 w 7645936"/>
                    <a:gd name="connsiteY109" fmla="*/ 1603376 h 4314825"/>
                    <a:gd name="connsiteX110" fmla="*/ 478976 w 7645936"/>
                    <a:gd name="connsiteY110" fmla="*/ 1286475 h 4314825"/>
                    <a:gd name="connsiteX111" fmla="*/ 89830 w 7645936"/>
                    <a:gd name="connsiteY111" fmla="*/ 1286475 h 4314825"/>
                    <a:gd name="connsiteX112" fmla="*/ 89830 w 7645936"/>
                    <a:gd name="connsiteY112" fmla="*/ 2046729 h 4314825"/>
                    <a:gd name="connsiteX113" fmla="*/ 478976 w 7645936"/>
                    <a:gd name="connsiteY113" fmla="*/ 2046729 h 4314825"/>
                    <a:gd name="connsiteX114" fmla="*/ 478976 w 7645936"/>
                    <a:gd name="connsiteY114" fmla="*/ 1724026 h 4314825"/>
                    <a:gd name="connsiteX115" fmla="*/ 879743 w 7645936"/>
                    <a:gd name="connsiteY115" fmla="*/ 1724026 h 4314825"/>
                    <a:gd name="connsiteX116" fmla="*/ 1034158 w 7645936"/>
                    <a:gd name="connsiteY116" fmla="*/ 1724026 h 4314825"/>
                    <a:gd name="connsiteX117" fmla="*/ 1034158 w 7645936"/>
                    <a:gd name="connsiteY117" fmla="*/ 4058369 h 4314825"/>
                    <a:gd name="connsiteX118" fmla="*/ 1164182 w 7645936"/>
                    <a:gd name="connsiteY118" fmla="*/ 4188392 h 4314825"/>
                    <a:gd name="connsiteX119" fmla="*/ 6481755 w 7645936"/>
                    <a:gd name="connsiteY119" fmla="*/ 4188392 h 4314825"/>
                    <a:gd name="connsiteX120" fmla="*/ 6611778 w 7645936"/>
                    <a:gd name="connsiteY120" fmla="*/ 4058369 h 4314825"/>
                    <a:gd name="connsiteX121" fmla="*/ 6611778 w 7645936"/>
                    <a:gd name="connsiteY121" fmla="*/ 1724026 h 4314825"/>
                    <a:gd name="connsiteX122" fmla="*/ 6766193 w 7645936"/>
                    <a:gd name="connsiteY122" fmla="*/ 1724026 h 4314825"/>
                    <a:gd name="connsiteX123" fmla="*/ 7166960 w 7645936"/>
                    <a:gd name="connsiteY123" fmla="*/ 1724026 h 4314825"/>
                    <a:gd name="connsiteX124" fmla="*/ 7166960 w 7645936"/>
                    <a:gd name="connsiteY124" fmla="*/ 2046729 h 4314825"/>
                    <a:gd name="connsiteX125" fmla="*/ 7556106 w 7645936"/>
                    <a:gd name="connsiteY125" fmla="*/ 2046729 h 4314825"/>
                    <a:gd name="connsiteX126" fmla="*/ 7556106 w 7645936"/>
                    <a:gd name="connsiteY126" fmla="*/ 1286475 h 4314825"/>
                    <a:gd name="connsiteX127" fmla="*/ 7166960 w 7645936"/>
                    <a:gd name="connsiteY127" fmla="*/ 1286475 h 4314825"/>
                    <a:gd name="connsiteX128" fmla="*/ 7166960 w 7645936"/>
                    <a:gd name="connsiteY128" fmla="*/ 1603376 h 4314825"/>
                    <a:gd name="connsiteX129" fmla="*/ 6766193 w 7645936"/>
                    <a:gd name="connsiteY129" fmla="*/ 1603376 h 4314825"/>
                    <a:gd name="connsiteX130" fmla="*/ 6611778 w 7645936"/>
                    <a:gd name="connsiteY130" fmla="*/ 1603376 h 4314825"/>
                    <a:gd name="connsiteX131" fmla="*/ 6611778 w 7645936"/>
                    <a:gd name="connsiteY131" fmla="*/ 256457 h 4314825"/>
                    <a:gd name="connsiteX132" fmla="*/ 6481755 w 7645936"/>
                    <a:gd name="connsiteY132" fmla="*/ 126434 h 4314825"/>
                    <a:gd name="connsiteX133" fmla="*/ 1011518 w 7645936"/>
                    <a:gd name="connsiteY133" fmla="*/ 0 h 4314825"/>
                    <a:gd name="connsiteX134" fmla="*/ 6634418 w 7645936"/>
                    <a:gd name="connsiteY134" fmla="*/ 0 h 4314825"/>
                    <a:gd name="connsiteX135" fmla="*/ 6766193 w 7645936"/>
                    <a:gd name="connsiteY135" fmla="*/ 131775 h 4314825"/>
                    <a:gd name="connsiteX136" fmla="*/ 6766193 w 7645936"/>
                    <a:gd name="connsiteY136" fmla="*/ 1485987 h 4314825"/>
                    <a:gd name="connsiteX137" fmla="*/ 7077129 w 7645936"/>
                    <a:gd name="connsiteY137" fmla="*/ 1485987 h 4314825"/>
                    <a:gd name="connsiteX138" fmla="*/ 7077129 w 7645936"/>
                    <a:gd name="connsiteY138" fmla="*/ 1193887 h 4314825"/>
                    <a:gd name="connsiteX139" fmla="*/ 7645936 w 7645936"/>
                    <a:gd name="connsiteY139" fmla="*/ 1193887 h 4314825"/>
                    <a:gd name="connsiteX140" fmla="*/ 7645936 w 7645936"/>
                    <a:gd name="connsiteY140" fmla="*/ 2139317 h 4314825"/>
                    <a:gd name="connsiteX141" fmla="*/ 7077129 w 7645936"/>
                    <a:gd name="connsiteY141" fmla="*/ 2139317 h 4314825"/>
                    <a:gd name="connsiteX142" fmla="*/ 7077129 w 7645936"/>
                    <a:gd name="connsiteY142" fmla="*/ 1840719 h 4314825"/>
                    <a:gd name="connsiteX143" fmla="*/ 6766193 w 7645936"/>
                    <a:gd name="connsiteY143" fmla="*/ 1840719 h 4314825"/>
                    <a:gd name="connsiteX144" fmla="*/ 6766193 w 7645936"/>
                    <a:gd name="connsiteY144" fmla="*/ 4183050 h 4314825"/>
                    <a:gd name="connsiteX145" fmla="*/ 6634418 w 7645936"/>
                    <a:gd name="connsiteY145" fmla="*/ 4314825 h 4314825"/>
                    <a:gd name="connsiteX146" fmla="*/ 1011518 w 7645936"/>
                    <a:gd name="connsiteY146" fmla="*/ 4314825 h 4314825"/>
                    <a:gd name="connsiteX147" fmla="*/ 879743 w 7645936"/>
                    <a:gd name="connsiteY147" fmla="*/ 4183050 h 4314825"/>
                    <a:gd name="connsiteX148" fmla="*/ 879743 w 7645936"/>
                    <a:gd name="connsiteY148" fmla="*/ 1840719 h 4314825"/>
                    <a:gd name="connsiteX149" fmla="*/ 568807 w 7645936"/>
                    <a:gd name="connsiteY149" fmla="*/ 1840719 h 4314825"/>
                    <a:gd name="connsiteX150" fmla="*/ 568807 w 7645936"/>
                    <a:gd name="connsiteY150" fmla="*/ 2139317 h 4314825"/>
                    <a:gd name="connsiteX151" fmla="*/ 0 w 7645936"/>
                    <a:gd name="connsiteY151" fmla="*/ 2139317 h 4314825"/>
                    <a:gd name="connsiteX152" fmla="*/ 0 w 7645936"/>
                    <a:gd name="connsiteY152" fmla="*/ 1193887 h 4314825"/>
                    <a:gd name="connsiteX153" fmla="*/ 568807 w 7645936"/>
                    <a:gd name="connsiteY153" fmla="*/ 1193887 h 4314825"/>
                    <a:gd name="connsiteX154" fmla="*/ 568807 w 7645936"/>
                    <a:gd name="connsiteY154" fmla="*/ 1485987 h 4314825"/>
                    <a:gd name="connsiteX155" fmla="*/ 879743 w 7645936"/>
                    <a:gd name="connsiteY155" fmla="*/ 1485987 h 4314825"/>
                    <a:gd name="connsiteX156" fmla="*/ 879743 w 7645936"/>
                    <a:gd name="connsiteY156" fmla="*/ 131775 h 4314825"/>
                    <a:gd name="connsiteX157" fmla="*/ 1011518 w 7645936"/>
                    <a:gd name="connsiteY157" fmla="*/ 0 h 431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7645936" h="4314825">
                      <a:moveTo>
                        <a:pt x="5333671" y="2643510"/>
                      </a:moveTo>
                      <a:cubicBezTo>
                        <a:pt x="5256088" y="2643510"/>
                        <a:pt x="5193195" y="2706403"/>
                        <a:pt x="5193195" y="2783986"/>
                      </a:cubicBezTo>
                      <a:lnTo>
                        <a:pt x="5193195" y="3723500"/>
                      </a:lnTo>
                      <a:cubicBezTo>
                        <a:pt x="5193195" y="3801083"/>
                        <a:pt x="5256088" y="3863976"/>
                        <a:pt x="5333671" y="3863976"/>
                      </a:cubicBezTo>
                      <a:lnTo>
                        <a:pt x="5421017" y="3863976"/>
                      </a:lnTo>
                      <a:cubicBezTo>
                        <a:pt x="5498600" y="3863976"/>
                        <a:pt x="5561493" y="3801083"/>
                        <a:pt x="5561493" y="3723500"/>
                      </a:cubicBezTo>
                      <a:lnTo>
                        <a:pt x="5561493" y="2783986"/>
                      </a:lnTo>
                      <a:cubicBezTo>
                        <a:pt x="5561493" y="2706403"/>
                        <a:pt x="5498600" y="2643510"/>
                        <a:pt x="5421017" y="2643510"/>
                      </a:cubicBezTo>
                      <a:close/>
                      <a:moveTo>
                        <a:pt x="4527329" y="2643510"/>
                      </a:moveTo>
                      <a:cubicBezTo>
                        <a:pt x="4449746" y="2643510"/>
                        <a:pt x="4386853" y="2706403"/>
                        <a:pt x="4386853" y="2783986"/>
                      </a:cubicBezTo>
                      <a:lnTo>
                        <a:pt x="4386853" y="3723500"/>
                      </a:lnTo>
                      <a:cubicBezTo>
                        <a:pt x="4386853" y="3801083"/>
                        <a:pt x="4449746" y="3863976"/>
                        <a:pt x="4527329" y="3863976"/>
                      </a:cubicBezTo>
                      <a:lnTo>
                        <a:pt x="4614675" y="3863976"/>
                      </a:lnTo>
                      <a:cubicBezTo>
                        <a:pt x="4692258" y="3863976"/>
                        <a:pt x="4755151" y="3801083"/>
                        <a:pt x="4755151" y="3723500"/>
                      </a:cubicBezTo>
                      <a:lnTo>
                        <a:pt x="4755151" y="2783986"/>
                      </a:lnTo>
                      <a:cubicBezTo>
                        <a:pt x="4755151" y="2706403"/>
                        <a:pt x="4692258" y="2643510"/>
                        <a:pt x="4614675" y="2643510"/>
                      </a:cubicBezTo>
                      <a:close/>
                      <a:moveTo>
                        <a:pt x="3720987" y="2643510"/>
                      </a:moveTo>
                      <a:cubicBezTo>
                        <a:pt x="3643404" y="2643510"/>
                        <a:pt x="3580511" y="2706403"/>
                        <a:pt x="3580511" y="2783986"/>
                      </a:cubicBezTo>
                      <a:lnTo>
                        <a:pt x="3580511" y="3723500"/>
                      </a:lnTo>
                      <a:cubicBezTo>
                        <a:pt x="3580511" y="3801083"/>
                        <a:pt x="3643404" y="3863976"/>
                        <a:pt x="3720987" y="3863976"/>
                      </a:cubicBezTo>
                      <a:lnTo>
                        <a:pt x="3808333" y="3863976"/>
                      </a:lnTo>
                      <a:cubicBezTo>
                        <a:pt x="3885916" y="3863976"/>
                        <a:pt x="3948809" y="3801083"/>
                        <a:pt x="3948809" y="3723500"/>
                      </a:cubicBezTo>
                      <a:lnTo>
                        <a:pt x="3948809" y="2783986"/>
                      </a:lnTo>
                      <a:cubicBezTo>
                        <a:pt x="3948809" y="2706403"/>
                        <a:pt x="3885916" y="2643510"/>
                        <a:pt x="3808333" y="2643510"/>
                      </a:cubicBezTo>
                      <a:close/>
                      <a:moveTo>
                        <a:pt x="2914644" y="2643510"/>
                      </a:moveTo>
                      <a:cubicBezTo>
                        <a:pt x="2837061" y="2643510"/>
                        <a:pt x="2774168" y="2706403"/>
                        <a:pt x="2774168" y="2783986"/>
                      </a:cubicBezTo>
                      <a:lnTo>
                        <a:pt x="2774168" y="3723500"/>
                      </a:lnTo>
                      <a:cubicBezTo>
                        <a:pt x="2774168" y="3801083"/>
                        <a:pt x="2837061" y="3863976"/>
                        <a:pt x="2914644" y="3863976"/>
                      </a:cubicBezTo>
                      <a:lnTo>
                        <a:pt x="3001990" y="3863976"/>
                      </a:lnTo>
                      <a:cubicBezTo>
                        <a:pt x="3079573" y="3863976"/>
                        <a:pt x="3142466" y="3801083"/>
                        <a:pt x="3142466" y="3723500"/>
                      </a:cubicBezTo>
                      <a:lnTo>
                        <a:pt x="3142466" y="2783986"/>
                      </a:lnTo>
                      <a:cubicBezTo>
                        <a:pt x="3142466" y="2706403"/>
                        <a:pt x="3079573" y="2643510"/>
                        <a:pt x="3001990" y="2643510"/>
                      </a:cubicBezTo>
                      <a:close/>
                      <a:moveTo>
                        <a:pt x="2108301" y="2643510"/>
                      </a:moveTo>
                      <a:cubicBezTo>
                        <a:pt x="2030718" y="2643510"/>
                        <a:pt x="1967825" y="2706403"/>
                        <a:pt x="1967825" y="2783986"/>
                      </a:cubicBezTo>
                      <a:lnTo>
                        <a:pt x="1967825" y="3723500"/>
                      </a:lnTo>
                      <a:cubicBezTo>
                        <a:pt x="1967825" y="3801083"/>
                        <a:pt x="2030718" y="3863976"/>
                        <a:pt x="2108301" y="3863976"/>
                      </a:cubicBezTo>
                      <a:lnTo>
                        <a:pt x="2195647" y="3863976"/>
                      </a:lnTo>
                      <a:cubicBezTo>
                        <a:pt x="2273230" y="3863976"/>
                        <a:pt x="2336123" y="3801083"/>
                        <a:pt x="2336123" y="3723500"/>
                      </a:cubicBezTo>
                      <a:lnTo>
                        <a:pt x="2336123" y="2783986"/>
                      </a:lnTo>
                      <a:cubicBezTo>
                        <a:pt x="2336123" y="2706403"/>
                        <a:pt x="2273230" y="2643510"/>
                        <a:pt x="2195647" y="2643510"/>
                      </a:cubicBezTo>
                      <a:close/>
                      <a:moveTo>
                        <a:pt x="5312536" y="2564132"/>
                      </a:moveTo>
                      <a:lnTo>
                        <a:pt x="5442152" y="2564132"/>
                      </a:lnTo>
                      <a:cubicBezTo>
                        <a:pt x="5557280" y="2564132"/>
                        <a:pt x="5650609" y="2657461"/>
                        <a:pt x="5650609" y="2772589"/>
                      </a:cubicBezTo>
                      <a:lnTo>
                        <a:pt x="5650609" y="3734896"/>
                      </a:lnTo>
                      <a:cubicBezTo>
                        <a:pt x="5650609" y="3850024"/>
                        <a:pt x="5557280" y="3943353"/>
                        <a:pt x="5442152" y="3943353"/>
                      </a:cubicBezTo>
                      <a:lnTo>
                        <a:pt x="5312536" y="3943353"/>
                      </a:lnTo>
                      <a:cubicBezTo>
                        <a:pt x="5197408" y="3943353"/>
                        <a:pt x="5104079" y="3850024"/>
                        <a:pt x="5104079" y="3734896"/>
                      </a:cubicBezTo>
                      <a:lnTo>
                        <a:pt x="5104079" y="2772589"/>
                      </a:lnTo>
                      <a:cubicBezTo>
                        <a:pt x="5104079" y="2657461"/>
                        <a:pt x="5197408" y="2564132"/>
                        <a:pt x="5312536" y="2564132"/>
                      </a:cubicBezTo>
                      <a:close/>
                      <a:moveTo>
                        <a:pt x="4506194" y="2564132"/>
                      </a:moveTo>
                      <a:lnTo>
                        <a:pt x="4635810" y="2564132"/>
                      </a:lnTo>
                      <a:cubicBezTo>
                        <a:pt x="4750938" y="2564132"/>
                        <a:pt x="4844267" y="2657461"/>
                        <a:pt x="4844267" y="2772589"/>
                      </a:cubicBezTo>
                      <a:lnTo>
                        <a:pt x="4844267" y="3734896"/>
                      </a:lnTo>
                      <a:cubicBezTo>
                        <a:pt x="4844267" y="3850024"/>
                        <a:pt x="4750938" y="3943353"/>
                        <a:pt x="4635810" y="3943353"/>
                      </a:cubicBezTo>
                      <a:lnTo>
                        <a:pt x="4506194" y="3943353"/>
                      </a:lnTo>
                      <a:cubicBezTo>
                        <a:pt x="4391066" y="3943353"/>
                        <a:pt x="4297737" y="3850024"/>
                        <a:pt x="4297737" y="3734896"/>
                      </a:cubicBezTo>
                      <a:lnTo>
                        <a:pt x="4297737" y="2772589"/>
                      </a:lnTo>
                      <a:cubicBezTo>
                        <a:pt x="4297737" y="2657461"/>
                        <a:pt x="4391066" y="2564132"/>
                        <a:pt x="4506194" y="2564132"/>
                      </a:cubicBezTo>
                      <a:close/>
                      <a:moveTo>
                        <a:pt x="3699852" y="2564132"/>
                      </a:moveTo>
                      <a:lnTo>
                        <a:pt x="3829468" y="2564132"/>
                      </a:lnTo>
                      <a:cubicBezTo>
                        <a:pt x="3944596" y="2564132"/>
                        <a:pt x="4037925" y="2657461"/>
                        <a:pt x="4037925" y="2772589"/>
                      </a:cubicBezTo>
                      <a:lnTo>
                        <a:pt x="4037925" y="3734896"/>
                      </a:lnTo>
                      <a:cubicBezTo>
                        <a:pt x="4037925" y="3850024"/>
                        <a:pt x="3944596" y="3943353"/>
                        <a:pt x="3829468" y="3943353"/>
                      </a:cubicBezTo>
                      <a:lnTo>
                        <a:pt x="3699852" y="3943353"/>
                      </a:lnTo>
                      <a:cubicBezTo>
                        <a:pt x="3584724" y="3943353"/>
                        <a:pt x="3491395" y="3850024"/>
                        <a:pt x="3491395" y="3734896"/>
                      </a:cubicBezTo>
                      <a:lnTo>
                        <a:pt x="3491395" y="2772589"/>
                      </a:lnTo>
                      <a:cubicBezTo>
                        <a:pt x="3491395" y="2657461"/>
                        <a:pt x="3584724" y="2564132"/>
                        <a:pt x="3699852" y="2564132"/>
                      </a:cubicBezTo>
                      <a:close/>
                      <a:moveTo>
                        <a:pt x="2893509" y="2564132"/>
                      </a:moveTo>
                      <a:lnTo>
                        <a:pt x="3023125" y="2564132"/>
                      </a:lnTo>
                      <a:cubicBezTo>
                        <a:pt x="3138253" y="2564132"/>
                        <a:pt x="3231582" y="2657461"/>
                        <a:pt x="3231582" y="2772589"/>
                      </a:cubicBezTo>
                      <a:lnTo>
                        <a:pt x="3231582" y="3734896"/>
                      </a:lnTo>
                      <a:cubicBezTo>
                        <a:pt x="3231582" y="3850024"/>
                        <a:pt x="3138253" y="3943353"/>
                        <a:pt x="3023125" y="3943353"/>
                      </a:cubicBezTo>
                      <a:lnTo>
                        <a:pt x="2893509" y="3943353"/>
                      </a:lnTo>
                      <a:cubicBezTo>
                        <a:pt x="2778381" y="3943353"/>
                        <a:pt x="2685052" y="3850024"/>
                        <a:pt x="2685052" y="3734896"/>
                      </a:cubicBezTo>
                      <a:lnTo>
                        <a:pt x="2685052" y="2772589"/>
                      </a:lnTo>
                      <a:cubicBezTo>
                        <a:pt x="2685052" y="2657461"/>
                        <a:pt x="2778381" y="2564132"/>
                        <a:pt x="2893509" y="2564132"/>
                      </a:cubicBezTo>
                      <a:close/>
                      <a:moveTo>
                        <a:pt x="2087166" y="2564132"/>
                      </a:moveTo>
                      <a:lnTo>
                        <a:pt x="2216782" y="2564132"/>
                      </a:lnTo>
                      <a:cubicBezTo>
                        <a:pt x="2331910" y="2564132"/>
                        <a:pt x="2425239" y="2657461"/>
                        <a:pt x="2425239" y="2772589"/>
                      </a:cubicBezTo>
                      <a:lnTo>
                        <a:pt x="2425239" y="3734896"/>
                      </a:lnTo>
                      <a:cubicBezTo>
                        <a:pt x="2425239" y="3850024"/>
                        <a:pt x="2331910" y="3943353"/>
                        <a:pt x="2216782" y="3943353"/>
                      </a:cubicBezTo>
                      <a:lnTo>
                        <a:pt x="2087166" y="3943353"/>
                      </a:lnTo>
                      <a:cubicBezTo>
                        <a:pt x="1972038" y="3943353"/>
                        <a:pt x="1878709" y="3850024"/>
                        <a:pt x="1878709" y="3734896"/>
                      </a:cubicBezTo>
                      <a:lnTo>
                        <a:pt x="1878709" y="2772589"/>
                      </a:lnTo>
                      <a:cubicBezTo>
                        <a:pt x="1878709" y="2657461"/>
                        <a:pt x="1972038" y="2564132"/>
                        <a:pt x="2087166" y="2564132"/>
                      </a:cubicBezTo>
                      <a:close/>
                      <a:moveTo>
                        <a:pt x="5082919" y="775812"/>
                      </a:moveTo>
                      <a:cubicBezTo>
                        <a:pt x="4803323" y="775812"/>
                        <a:pt x="4576665" y="1002470"/>
                        <a:pt x="4576665" y="1282066"/>
                      </a:cubicBezTo>
                      <a:cubicBezTo>
                        <a:pt x="4576665" y="1561662"/>
                        <a:pt x="4803323" y="1788320"/>
                        <a:pt x="5082919" y="1788320"/>
                      </a:cubicBezTo>
                      <a:cubicBezTo>
                        <a:pt x="5362515" y="1788320"/>
                        <a:pt x="5589173" y="1561662"/>
                        <a:pt x="5589173" y="1282066"/>
                      </a:cubicBezTo>
                      <a:cubicBezTo>
                        <a:pt x="5589173" y="1002470"/>
                        <a:pt x="5362515" y="775812"/>
                        <a:pt x="5082919" y="775812"/>
                      </a:cubicBezTo>
                      <a:close/>
                      <a:moveTo>
                        <a:pt x="2408299" y="775812"/>
                      </a:moveTo>
                      <a:cubicBezTo>
                        <a:pt x="2128703" y="775812"/>
                        <a:pt x="1902046" y="1002470"/>
                        <a:pt x="1902046" y="1282066"/>
                      </a:cubicBezTo>
                      <a:cubicBezTo>
                        <a:pt x="1902046" y="1561662"/>
                        <a:pt x="2128703" y="1788320"/>
                        <a:pt x="2408299" y="1788320"/>
                      </a:cubicBezTo>
                      <a:cubicBezTo>
                        <a:pt x="2687895" y="1788320"/>
                        <a:pt x="2914553" y="1561662"/>
                        <a:pt x="2914553" y="1282066"/>
                      </a:cubicBezTo>
                      <a:cubicBezTo>
                        <a:pt x="2914553" y="1002470"/>
                        <a:pt x="2687895" y="775812"/>
                        <a:pt x="2408299" y="775812"/>
                      </a:cubicBezTo>
                      <a:close/>
                      <a:moveTo>
                        <a:pt x="5082919" y="661036"/>
                      </a:moveTo>
                      <a:cubicBezTo>
                        <a:pt x="5425904" y="661036"/>
                        <a:pt x="5703949" y="939081"/>
                        <a:pt x="5703949" y="1282066"/>
                      </a:cubicBezTo>
                      <a:cubicBezTo>
                        <a:pt x="5703949" y="1625051"/>
                        <a:pt x="5425904" y="1903096"/>
                        <a:pt x="5082919" y="1903096"/>
                      </a:cubicBezTo>
                      <a:cubicBezTo>
                        <a:pt x="4739934" y="1903096"/>
                        <a:pt x="4461889" y="1625051"/>
                        <a:pt x="4461889" y="1282066"/>
                      </a:cubicBezTo>
                      <a:cubicBezTo>
                        <a:pt x="4461889" y="939081"/>
                        <a:pt x="4739934" y="661036"/>
                        <a:pt x="5082919" y="661036"/>
                      </a:cubicBezTo>
                      <a:close/>
                      <a:moveTo>
                        <a:pt x="2408299" y="661036"/>
                      </a:moveTo>
                      <a:cubicBezTo>
                        <a:pt x="2751284" y="661036"/>
                        <a:pt x="3029329" y="939081"/>
                        <a:pt x="3029329" y="1282066"/>
                      </a:cubicBezTo>
                      <a:cubicBezTo>
                        <a:pt x="3029329" y="1625051"/>
                        <a:pt x="2751284" y="1903096"/>
                        <a:pt x="2408299" y="1903096"/>
                      </a:cubicBezTo>
                      <a:cubicBezTo>
                        <a:pt x="2065314" y="1903096"/>
                        <a:pt x="1787269" y="1625051"/>
                        <a:pt x="1787269" y="1282066"/>
                      </a:cubicBezTo>
                      <a:cubicBezTo>
                        <a:pt x="1787269" y="939081"/>
                        <a:pt x="2065314" y="661036"/>
                        <a:pt x="2408299" y="661036"/>
                      </a:cubicBezTo>
                      <a:close/>
                      <a:moveTo>
                        <a:pt x="1164182" y="126434"/>
                      </a:moveTo>
                      <a:cubicBezTo>
                        <a:pt x="1092372" y="126434"/>
                        <a:pt x="1034158" y="184647"/>
                        <a:pt x="1034158" y="256457"/>
                      </a:cubicBezTo>
                      <a:lnTo>
                        <a:pt x="1034158" y="1603376"/>
                      </a:lnTo>
                      <a:lnTo>
                        <a:pt x="879743" y="1603376"/>
                      </a:lnTo>
                      <a:lnTo>
                        <a:pt x="478976" y="1603376"/>
                      </a:lnTo>
                      <a:lnTo>
                        <a:pt x="478976" y="1286475"/>
                      </a:lnTo>
                      <a:lnTo>
                        <a:pt x="89830" y="1286475"/>
                      </a:lnTo>
                      <a:lnTo>
                        <a:pt x="89830" y="2046729"/>
                      </a:lnTo>
                      <a:lnTo>
                        <a:pt x="478976" y="2046729"/>
                      </a:lnTo>
                      <a:lnTo>
                        <a:pt x="478976" y="1724026"/>
                      </a:lnTo>
                      <a:lnTo>
                        <a:pt x="879743" y="1724026"/>
                      </a:lnTo>
                      <a:lnTo>
                        <a:pt x="1034158" y="1724026"/>
                      </a:lnTo>
                      <a:lnTo>
                        <a:pt x="1034158" y="4058369"/>
                      </a:lnTo>
                      <a:cubicBezTo>
                        <a:pt x="1034158" y="4130179"/>
                        <a:pt x="1092372" y="4188392"/>
                        <a:pt x="1164182" y="4188392"/>
                      </a:cubicBezTo>
                      <a:lnTo>
                        <a:pt x="6481755" y="4188392"/>
                      </a:lnTo>
                      <a:cubicBezTo>
                        <a:pt x="6553565" y="4188392"/>
                        <a:pt x="6611778" y="4130179"/>
                        <a:pt x="6611778" y="4058369"/>
                      </a:cubicBezTo>
                      <a:lnTo>
                        <a:pt x="6611778" y="1724026"/>
                      </a:lnTo>
                      <a:lnTo>
                        <a:pt x="6766193" y="1724026"/>
                      </a:lnTo>
                      <a:lnTo>
                        <a:pt x="7166960" y="1724026"/>
                      </a:lnTo>
                      <a:lnTo>
                        <a:pt x="7166960" y="2046729"/>
                      </a:lnTo>
                      <a:lnTo>
                        <a:pt x="7556106" y="2046729"/>
                      </a:lnTo>
                      <a:lnTo>
                        <a:pt x="7556106" y="1286475"/>
                      </a:lnTo>
                      <a:lnTo>
                        <a:pt x="7166960" y="1286475"/>
                      </a:lnTo>
                      <a:lnTo>
                        <a:pt x="7166960" y="1603376"/>
                      </a:lnTo>
                      <a:lnTo>
                        <a:pt x="6766193" y="1603376"/>
                      </a:lnTo>
                      <a:lnTo>
                        <a:pt x="6611778" y="1603376"/>
                      </a:lnTo>
                      <a:lnTo>
                        <a:pt x="6611778" y="256457"/>
                      </a:lnTo>
                      <a:cubicBezTo>
                        <a:pt x="6611778" y="184647"/>
                        <a:pt x="6553565" y="126434"/>
                        <a:pt x="6481755" y="126434"/>
                      </a:cubicBezTo>
                      <a:close/>
                      <a:moveTo>
                        <a:pt x="1011518" y="0"/>
                      </a:moveTo>
                      <a:lnTo>
                        <a:pt x="6634418" y="0"/>
                      </a:lnTo>
                      <a:cubicBezTo>
                        <a:pt x="6707195" y="0"/>
                        <a:pt x="6766193" y="58999"/>
                        <a:pt x="6766193" y="131775"/>
                      </a:cubicBezTo>
                      <a:lnTo>
                        <a:pt x="6766193" y="1485987"/>
                      </a:lnTo>
                      <a:lnTo>
                        <a:pt x="7077129" y="1485987"/>
                      </a:lnTo>
                      <a:lnTo>
                        <a:pt x="7077129" y="1193887"/>
                      </a:lnTo>
                      <a:lnTo>
                        <a:pt x="7645936" y="1193887"/>
                      </a:lnTo>
                      <a:lnTo>
                        <a:pt x="7645936" y="2139317"/>
                      </a:lnTo>
                      <a:lnTo>
                        <a:pt x="7077129" y="2139317"/>
                      </a:lnTo>
                      <a:lnTo>
                        <a:pt x="7077129" y="1840719"/>
                      </a:lnTo>
                      <a:lnTo>
                        <a:pt x="6766193" y="1840719"/>
                      </a:lnTo>
                      <a:lnTo>
                        <a:pt x="6766193" y="4183050"/>
                      </a:lnTo>
                      <a:cubicBezTo>
                        <a:pt x="6766193" y="4255827"/>
                        <a:pt x="6707195" y="4314825"/>
                        <a:pt x="6634418" y="4314825"/>
                      </a:cubicBezTo>
                      <a:lnTo>
                        <a:pt x="1011518" y="4314825"/>
                      </a:lnTo>
                      <a:cubicBezTo>
                        <a:pt x="938741" y="4314825"/>
                        <a:pt x="879743" y="4255827"/>
                        <a:pt x="879743" y="4183050"/>
                      </a:cubicBezTo>
                      <a:lnTo>
                        <a:pt x="879743" y="1840719"/>
                      </a:lnTo>
                      <a:lnTo>
                        <a:pt x="568807" y="1840719"/>
                      </a:lnTo>
                      <a:lnTo>
                        <a:pt x="568807" y="2139317"/>
                      </a:lnTo>
                      <a:lnTo>
                        <a:pt x="0" y="2139317"/>
                      </a:lnTo>
                      <a:lnTo>
                        <a:pt x="0" y="1193887"/>
                      </a:lnTo>
                      <a:lnTo>
                        <a:pt x="568807" y="1193887"/>
                      </a:lnTo>
                      <a:lnTo>
                        <a:pt x="568807" y="1485987"/>
                      </a:lnTo>
                      <a:lnTo>
                        <a:pt x="879743" y="1485987"/>
                      </a:lnTo>
                      <a:lnTo>
                        <a:pt x="879743" y="131775"/>
                      </a:lnTo>
                      <a:cubicBezTo>
                        <a:pt x="879743" y="58999"/>
                        <a:pt x="938741" y="0"/>
                        <a:pt x="1011518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3175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>
                    <a:gradFill>
                      <a:gsLst>
                        <a:gs pos="93671">
                          <a:srgbClr val="505050"/>
                        </a:gs>
                        <a:gs pos="80380">
                          <a:srgbClr val="505050"/>
                        </a:gs>
                      </a:gsLst>
                      <a:lin ang="162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0486805" y="3605293"/>
                  <a:ext cx="308472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6" name="Group 5"/>
          <p:cNvGrpSpPr/>
          <p:nvPr/>
        </p:nvGrpSpPr>
        <p:grpSpPr>
          <a:xfrm>
            <a:off x="7328933" y="1691593"/>
            <a:ext cx="2566639" cy="4499501"/>
            <a:chOff x="7329456" y="1657048"/>
            <a:chExt cx="2567731" cy="4501416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74" tIns="91401" rIns="18274" bIns="91362" numCol="1" spcCol="1270" anchor="t" anchorCtr="0">
              <a:no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74" tIns="91401" rIns="18274" bIns="91362" numCol="1" spcCol="1270" anchor="t" anchorCtr="0">
              <a:no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282077" y="3724639"/>
              <a:ext cx="1268870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136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7329456" y="6068327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51" name="Group 150"/>
            <p:cNvGrpSpPr/>
            <p:nvPr/>
          </p:nvGrpSpPr>
          <p:grpSpPr>
            <a:xfrm rot="13500000">
              <a:off x="9515255" y="5978322"/>
              <a:ext cx="181498" cy="178786"/>
              <a:chOff x="459235" y="5929706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152" name="Straight Connector 151"/>
              <p:cNvCxnSpPr/>
              <p:nvPr/>
            </p:nvCxnSpPr>
            <p:spPr>
              <a:xfrm>
                <a:off x="469386" y="5929706"/>
                <a:ext cx="0" cy="288235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59235" y="6205768"/>
                <a:ext cx="292608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59" name="Straight Connector 158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84" name="Rectangle 183"/>
            <p:cNvSpPr/>
            <p:nvPr/>
          </p:nvSpPr>
          <p:spPr>
            <a:xfrm>
              <a:off x="8282077" y="3052541"/>
              <a:ext cx="1268870" cy="4376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Bot </a:t>
              </a:r>
              <a:b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282077" y="2443589"/>
              <a:ext cx="1268870" cy="437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224" name="Rectangle 223"/>
            <p:cNvSpPr/>
            <p:nvPr/>
          </p:nvSpPr>
          <p:spPr>
            <a:xfrm>
              <a:off x="8241821" y="5297166"/>
              <a:ext cx="1271016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26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sz="1765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sz="1765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sz="1765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sz="1765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sz="1765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231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21104" y="1691593"/>
            <a:ext cx="2376429" cy="4499499"/>
            <a:chOff x="2019368" y="1657048"/>
            <a:chExt cx="2377440" cy="4501415"/>
          </a:xfrm>
        </p:grpSpPr>
        <p:sp>
          <p:nvSpPr>
            <p:cNvPr id="131" name="Rectangle 130"/>
            <p:cNvSpPr/>
            <p:nvPr/>
          </p:nvSpPr>
          <p:spPr bwMode="auto">
            <a:xfrm>
              <a:off x="2186019" y="1657048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74" tIns="91401" rIns="18274" bIns="91362" numCol="1" spcCol="1270" anchor="t" anchorCtr="0">
              <a:no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652706" y="3724639"/>
              <a:ext cx="1271016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Event Hubs</a:t>
              </a:r>
              <a:endParaRPr lang="en-US" sz="11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2019368" y="6068327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47" name="Group 146"/>
            <p:cNvGrpSpPr/>
            <p:nvPr/>
          </p:nvGrpSpPr>
          <p:grpSpPr>
            <a:xfrm rot="13500000">
              <a:off x="4205167" y="5978321"/>
              <a:ext cx="181498" cy="178786"/>
              <a:chOff x="459235" y="5929704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469386" y="5929704"/>
                <a:ext cx="0" cy="288235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59235" y="6205766"/>
                <a:ext cx="292608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186" name="Rectangle 185"/>
            <p:cNvSpPr/>
            <p:nvPr/>
          </p:nvSpPr>
          <p:spPr>
            <a:xfrm>
              <a:off x="2652706" y="3161800"/>
              <a:ext cx="1271016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2337798" y="3119355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188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198" name="Rectangle 197"/>
            <p:cNvSpPr/>
            <p:nvPr/>
          </p:nvSpPr>
          <p:spPr>
            <a:xfrm>
              <a:off x="2652706" y="2528227"/>
              <a:ext cx="1271016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Data Factory </a:t>
              </a:r>
              <a:endParaRPr lang="en-US" sz="11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333792" y="2466963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Freeform 238"/>
            <p:cNvSpPr/>
            <p:nvPr/>
          </p:nvSpPr>
          <p:spPr bwMode="auto">
            <a:xfrm>
              <a:off x="2354114" y="3729564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7873" y="1691594"/>
            <a:ext cx="2570382" cy="4593456"/>
            <a:chOff x="5067435" y="1657049"/>
            <a:chExt cx="2571476" cy="4595412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901551" y="1657049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74" tIns="91401" rIns="18274" bIns="91362" numCol="1" spcCol="1270" anchor="t" anchorCtr="0">
              <a:no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Machine Learning and Analytics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40519" y="3555362"/>
              <a:ext cx="1268870" cy="610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HDInsight </a:t>
              </a:r>
            </a:p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(Hadoop </a:t>
              </a:r>
              <a:b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and Spark)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40519" y="4283607"/>
              <a:ext cx="1268870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Stream Analytics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067435" y="5882972"/>
              <a:ext cx="1566800" cy="369489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Intelligence</a:t>
              </a:r>
              <a:endParaRPr lang="en-US" b="1" kern="0" spc="-3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340519" y="3055939"/>
              <a:ext cx="1268870" cy="437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Data Lake Analytics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6046429" y="3138987"/>
              <a:ext cx="220642" cy="288624"/>
              <a:chOff x="3473450" y="4579938"/>
              <a:chExt cx="1741488" cy="2278062"/>
            </a:xfrm>
            <a:solidFill>
              <a:srgbClr val="FFFFFF"/>
            </a:solidFill>
          </p:grpSpPr>
          <p:sp>
            <p:nvSpPr>
              <p:cNvPr id="194" name="Freeform 16"/>
              <p:cNvSpPr>
                <a:spLocks/>
              </p:cNvSpPr>
              <p:nvPr/>
            </p:nvSpPr>
            <p:spPr bwMode="auto">
              <a:xfrm>
                <a:off x="3575050" y="4579938"/>
                <a:ext cx="1493838" cy="403225"/>
              </a:xfrm>
              <a:custGeom>
                <a:avLst/>
                <a:gdLst>
                  <a:gd name="T0" fmla="*/ 2 w 1883"/>
                  <a:gd name="T1" fmla="*/ 263 h 508"/>
                  <a:gd name="T2" fmla="*/ 17 w 1883"/>
                  <a:gd name="T3" fmla="*/ 290 h 508"/>
                  <a:gd name="T4" fmla="*/ 51 w 1883"/>
                  <a:gd name="T5" fmla="*/ 321 h 508"/>
                  <a:gd name="T6" fmla="*/ 101 w 1883"/>
                  <a:gd name="T7" fmla="*/ 352 h 508"/>
                  <a:gd name="T8" fmla="*/ 169 w 1883"/>
                  <a:gd name="T9" fmla="*/ 384 h 508"/>
                  <a:gd name="T10" fmla="*/ 253 w 1883"/>
                  <a:gd name="T11" fmla="*/ 414 h 508"/>
                  <a:gd name="T12" fmla="*/ 351 w 1883"/>
                  <a:gd name="T13" fmla="*/ 442 h 508"/>
                  <a:gd name="T14" fmla="*/ 465 w 1883"/>
                  <a:gd name="T15" fmla="*/ 467 h 508"/>
                  <a:gd name="T16" fmla="*/ 592 w 1883"/>
                  <a:gd name="T17" fmla="*/ 486 h 508"/>
                  <a:gd name="T18" fmla="*/ 733 w 1883"/>
                  <a:gd name="T19" fmla="*/ 500 h 508"/>
                  <a:gd name="T20" fmla="*/ 887 w 1883"/>
                  <a:gd name="T21" fmla="*/ 508 h 508"/>
                  <a:gd name="T22" fmla="*/ 996 w 1883"/>
                  <a:gd name="T23" fmla="*/ 508 h 508"/>
                  <a:gd name="T24" fmla="*/ 1150 w 1883"/>
                  <a:gd name="T25" fmla="*/ 500 h 508"/>
                  <a:gd name="T26" fmla="*/ 1291 w 1883"/>
                  <a:gd name="T27" fmla="*/ 486 h 508"/>
                  <a:gd name="T28" fmla="*/ 1419 w 1883"/>
                  <a:gd name="T29" fmla="*/ 467 h 508"/>
                  <a:gd name="T30" fmla="*/ 1532 w 1883"/>
                  <a:gd name="T31" fmla="*/ 442 h 508"/>
                  <a:gd name="T32" fmla="*/ 1632 w 1883"/>
                  <a:gd name="T33" fmla="*/ 414 h 508"/>
                  <a:gd name="T34" fmla="*/ 1715 w 1883"/>
                  <a:gd name="T35" fmla="*/ 384 h 508"/>
                  <a:gd name="T36" fmla="*/ 1782 w 1883"/>
                  <a:gd name="T37" fmla="*/ 352 h 508"/>
                  <a:gd name="T38" fmla="*/ 1834 w 1883"/>
                  <a:gd name="T39" fmla="*/ 321 h 508"/>
                  <a:gd name="T40" fmla="*/ 1866 w 1883"/>
                  <a:gd name="T41" fmla="*/ 290 h 508"/>
                  <a:gd name="T42" fmla="*/ 1882 w 1883"/>
                  <a:gd name="T43" fmla="*/ 263 h 508"/>
                  <a:gd name="T44" fmla="*/ 1882 w 1883"/>
                  <a:gd name="T45" fmla="*/ 245 h 508"/>
                  <a:gd name="T46" fmla="*/ 1866 w 1883"/>
                  <a:gd name="T47" fmla="*/ 217 h 508"/>
                  <a:gd name="T48" fmla="*/ 1834 w 1883"/>
                  <a:gd name="T49" fmla="*/ 187 h 508"/>
                  <a:gd name="T50" fmla="*/ 1782 w 1883"/>
                  <a:gd name="T51" fmla="*/ 155 h 508"/>
                  <a:gd name="T52" fmla="*/ 1715 w 1883"/>
                  <a:gd name="T53" fmla="*/ 124 h 508"/>
                  <a:gd name="T54" fmla="*/ 1632 w 1883"/>
                  <a:gd name="T55" fmla="*/ 93 h 508"/>
                  <a:gd name="T56" fmla="*/ 1532 w 1883"/>
                  <a:gd name="T57" fmla="*/ 64 h 508"/>
                  <a:gd name="T58" fmla="*/ 1419 w 1883"/>
                  <a:gd name="T59" fmla="*/ 40 h 508"/>
                  <a:gd name="T60" fmla="*/ 1291 w 1883"/>
                  <a:gd name="T61" fmla="*/ 20 h 508"/>
                  <a:gd name="T62" fmla="*/ 1150 w 1883"/>
                  <a:gd name="T63" fmla="*/ 6 h 508"/>
                  <a:gd name="T64" fmla="*/ 996 w 1883"/>
                  <a:gd name="T65" fmla="*/ 0 h 508"/>
                  <a:gd name="T66" fmla="*/ 887 w 1883"/>
                  <a:gd name="T67" fmla="*/ 0 h 508"/>
                  <a:gd name="T68" fmla="*/ 733 w 1883"/>
                  <a:gd name="T69" fmla="*/ 6 h 508"/>
                  <a:gd name="T70" fmla="*/ 592 w 1883"/>
                  <a:gd name="T71" fmla="*/ 20 h 508"/>
                  <a:gd name="T72" fmla="*/ 465 w 1883"/>
                  <a:gd name="T73" fmla="*/ 40 h 508"/>
                  <a:gd name="T74" fmla="*/ 351 w 1883"/>
                  <a:gd name="T75" fmla="*/ 64 h 508"/>
                  <a:gd name="T76" fmla="*/ 253 w 1883"/>
                  <a:gd name="T77" fmla="*/ 93 h 508"/>
                  <a:gd name="T78" fmla="*/ 169 w 1883"/>
                  <a:gd name="T79" fmla="*/ 124 h 508"/>
                  <a:gd name="T80" fmla="*/ 101 w 1883"/>
                  <a:gd name="T81" fmla="*/ 155 h 508"/>
                  <a:gd name="T82" fmla="*/ 51 w 1883"/>
                  <a:gd name="T83" fmla="*/ 187 h 508"/>
                  <a:gd name="T84" fmla="*/ 17 w 1883"/>
                  <a:gd name="T85" fmla="*/ 217 h 508"/>
                  <a:gd name="T86" fmla="*/ 2 w 1883"/>
                  <a:gd name="T87" fmla="*/ 24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83" h="508">
                    <a:moveTo>
                      <a:pt x="0" y="254"/>
                    </a:moveTo>
                    <a:lnTo>
                      <a:pt x="0" y="254"/>
                    </a:lnTo>
                    <a:lnTo>
                      <a:pt x="2" y="263"/>
                    </a:lnTo>
                    <a:lnTo>
                      <a:pt x="5" y="271"/>
                    </a:lnTo>
                    <a:lnTo>
                      <a:pt x="11" y="280"/>
                    </a:lnTo>
                    <a:lnTo>
                      <a:pt x="17" y="290"/>
                    </a:lnTo>
                    <a:lnTo>
                      <a:pt x="27" y="301"/>
                    </a:lnTo>
                    <a:lnTo>
                      <a:pt x="37" y="311"/>
                    </a:lnTo>
                    <a:lnTo>
                      <a:pt x="51" y="321"/>
                    </a:lnTo>
                    <a:lnTo>
                      <a:pt x="66" y="331"/>
                    </a:lnTo>
                    <a:lnTo>
                      <a:pt x="82" y="342"/>
                    </a:lnTo>
                    <a:lnTo>
                      <a:pt x="101" y="352"/>
                    </a:lnTo>
                    <a:lnTo>
                      <a:pt x="122" y="362"/>
                    </a:lnTo>
                    <a:lnTo>
                      <a:pt x="144" y="374"/>
                    </a:lnTo>
                    <a:lnTo>
                      <a:pt x="169" y="384"/>
                    </a:lnTo>
                    <a:lnTo>
                      <a:pt x="195" y="394"/>
                    </a:lnTo>
                    <a:lnTo>
                      <a:pt x="222" y="404"/>
                    </a:lnTo>
                    <a:lnTo>
                      <a:pt x="253" y="414"/>
                    </a:lnTo>
                    <a:lnTo>
                      <a:pt x="284" y="424"/>
                    </a:lnTo>
                    <a:lnTo>
                      <a:pt x="317" y="433"/>
                    </a:lnTo>
                    <a:lnTo>
                      <a:pt x="351" y="442"/>
                    </a:lnTo>
                    <a:lnTo>
                      <a:pt x="388" y="451"/>
                    </a:lnTo>
                    <a:lnTo>
                      <a:pt x="426" y="460"/>
                    </a:lnTo>
                    <a:lnTo>
                      <a:pt x="465" y="467"/>
                    </a:lnTo>
                    <a:lnTo>
                      <a:pt x="506" y="473"/>
                    </a:lnTo>
                    <a:lnTo>
                      <a:pt x="549" y="481"/>
                    </a:lnTo>
                    <a:lnTo>
                      <a:pt x="592" y="486"/>
                    </a:lnTo>
                    <a:lnTo>
                      <a:pt x="639" y="492"/>
                    </a:lnTo>
                    <a:lnTo>
                      <a:pt x="685" y="496"/>
                    </a:lnTo>
                    <a:lnTo>
                      <a:pt x="733" y="500"/>
                    </a:lnTo>
                    <a:lnTo>
                      <a:pt x="784" y="504"/>
                    </a:lnTo>
                    <a:lnTo>
                      <a:pt x="836" y="506"/>
                    </a:lnTo>
                    <a:lnTo>
                      <a:pt x="887" y="508"/>
                    </a:lnTo>
                    <a:lnTo>
                      <a:pt x="942" y="508"/>
                    </a:lnTo>
                    <a:lnTo>
                      <a:pt x="942" y="508"/>
                    </a:lnTo>
                    <a:lnTo>
                      <a:pt x="996" y="508"/>
                    </a:lnTo>
                    <a:lnTo>
                      <a:pt x="1049" y="506"/>
                    </a:lnTo>
                    <a:lnTo>
                      <a:pt x="1101" y="504"/>
                    </a:lnTo>
                    <a:lnTo>
                      <a:pt x="1150" y="500"/>
                    </a:lnTo>
                    <a:lnTo>
                      <a:pt x="1199" y="496"/>
                    </a:lnTo>
                    <a:lnTo>
                      <a:pt x="1246" y="492"/>
                    </a:lnTo>
                    <a:lnTo>
                      <a:pt x="1291" y="486"/>
                    </a:lnTo>
                    <a:lnTo>
                      <a:pt x="1335" y="481"/>
                    </a:lnTo>
                    <a:lnTo>
                      <a:pt x="1378" y="473"/>
                    </a:lnTo>
                    <a:lnTo>
                      <a:pt x="1419" y="467"/>
                    </a:lnTo>
                    <a:lnTo>
                      <a:pt x="1459" y="460"/>
                    </a:lnTo>
                    <a:lnTo>
                      <a:pt x="1497" y="451"/>
                    </a:lnTo>
                    <a:lnTo>
                      <a:pt x="1532" y="442"/>
                    </a:lnTo>
                    <a:lnTo>
                      <a:pt x="1567" y="433"/>
                    </a:lnTo>
                    <a:lnTo>
                      <a:pt x="1600" y="424"/>
                    </a:lnTo>
                    <a:lnTo>
                      <a:pt x="1632" y="414"/>
                    </a:lnTo>
                    <a:lnTo>
                      <a:pt x="1661" y="404"/>
                    </a:lnTo>
                    <a:lnTo>
                      <a:pt x="1689" y="394"/>
                    </a:lnTo>
                    <a:lnTo>
                      <a:pt x="1715" y="384"/>
                    </a:lnTo>
                    <a:lnTo>
                      <a:pt x="1739" y="374"/>
                    </a:lnTo>
                    <a:lnTo>
                      <a:pt x="1762" y="362"/>
                    </a:lnTo>
                    <a:lnTo>
                      <a:pt x="1782" y="352"/>
                    </a:lnTo>
                    <a:lnTo>
                      <a:pt x="1801" y="342"/>
                    </a:lnTo>
                    <a:lnTo>
                      <a:pt x="1818" y="331"/>
                    </a:lnTo>
                    <a:lnTo>
                      <a:pt x="1834" y="321"/>
                    </a:lnTo>
                    <a:lnTo>
                      <a:pt x="1846" y="311"/>
                    </a:lnTo>
                    <a:lnTo>
                      <a:pt x="1858" y="301"/>
                    </a:lnTo>
                    <a:lnTo>
                      <a:pt x="1866" y="290"/>
                    </a:lnTo>
                    <a:lnTo>
                      <a:pt x="1874" y="280"/>
                    </a:lnTo>
                    <a:lnTo>
                      <a:pt x="1879" y="271"/>
                    </a:lnTo>
                    <a:lnTo>
                      <a:pt x="1882" y="263"/>
                    </a:lnTo>
                    <a:lnTo>
                      <a:pt x="1883" y="254"/>
                    </a:lnTo>
                    <a:lnTo>
                      <a:pt x="1883" y="254"/>
                    </a:lnTo>
                    <a:lnTo>
                      <a:pt x="1882" y="245"/>
                    </a:lnTo>
                    <a:lnTo>
                      <a:pt x="1879" y="236"/>
                    </a:lnTo>
                    <a:lnTo>
                      <a:pt x="1874" y="226"/>
                    </a:lnTo>
                    <a:lnTo>
                      <a:pt x="1866" y="217"/>
                    </a:lnTo>
                    <a:lnTo>
                      <a:pt x="1858" y="207"/>
                    </a:lnTo>
                    <a:lnTo>
                      <a:pt x="1846" y="197"/>
                    </a:lnTo>
                    <a:lnTo>
                      <a:pt x="1834" y="187"/>
                    </a:lnTo>
                    <a:lnTo>
                      <a:pt x="1818" y="176"/>
                    </a:lnTo>
                    <a:lnTo>
                      <a:pt x="1801" y="165"/>
                    </a:lnTo>
                    <a:lnTo>
                      <a:pt x="1782" y="155"/>
                    </a:lnTo>
                    <a:lnTo>
                      <a:pt x="1762" y="144"/>
                    </a:lnTo>
                    <a:lnTo>
                      <a:pt x="1739" y="134"/>
                    </a:lnTo>
                    <a:lnTo>
                      <a:pt x="1715" y="124"/>
                    </a:lnTo>
                    <a:lnTo>
                      <a:pt x="1689" y="114"/>
                    </a:lnTo>
                    <a:lnTo>
                      <a:pt x="1661" y="102"/>
                    </a:lnTo>
                    <a:lnTo>
                      <a:pt x="1632" y="93"/>
                    </a:lnTo>
                    <a:lnTo>
                      <a:pt x="1600" y="83"/>
                    </a:lnTo>
                    <a:lnTo>
                      <a:pt x="1567" y="74"/>
                    </a:lnTo>
                    <a:lnTo>
                      <a:pt x="1532" y="64"/>
                    </a:lnTo>
                    <a:lnTo>
                      <a:pt x="1497" y="57"/>
                    </a:lnTo>
                    <a:lnTo>
                      <a:pt x="1459" y="48"/>
                    </a:lnTo>
                    <a:lnTo>
                      <a:pt x="1419" y="40"/>
                    </a:lnTo>
                    <a:lnTo>
                      <a:pt x="1378" y="33"/>
                    </a:lnTo>
                    <a:lnTo>
                      <a:pt x="1335" y="27"/>
                    </a:lnTo>
                    <a:lnTo>
                      <a:pt x="1291" y="20"/>
                    </a:lnTo>
                    <a:lnTo>
                      <a:pt x="1246" y="15"/>
                    </a:lnTo>
                    <a:lnTo>
                      <a:pt x="1199" y="10"/>
                    </a:lnTo>
                    <a:lnTo>
                      <a:pt x="1150" y="6"/>
                    </a:lnTo>
                    <a:lnTo>
                      <a:pt x="1101" y="4"/>
                    </a:lnTo>
                    <a:lnTo>
                      <a:pt x="1049" y="1"/>
                    </a:lnTo>
                    <a:lnTo>
                      <a:pt x="996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887" y="0"/>
                    </a:lnTo>
                    <a:lnTo>
                      <a:pt x="836" y="1"/>
                    </a:lnTo>
                    <a:lnTo>
                      <a:pt x="784" y="4"/>
                    </a:lnTo>
                    <a:lnTo>
                      <a:pt x="733" y="6"/>
                    </a:lnTo>
                    <a:lnTo>
                      <a:pt x="685" y="10"/>
                    </a:lnTo>
                    <a:lnTo>
                      <a:pt x="639" y="15"/>
                    </a:lnTo>
                    <a:lnTo>
                      <a:pt x="592" y="20"/>
                    </a:lnTo>
                    <a:lnTo>
                      <a:pt x="549" y="27"/>
                    </a:lnTo>
                    <a:lnTo>
                      <a:pt x="506" y="33"/>
                    </a:lnTo>
                    <a:lnTo>
                      <a:pt x="465" y="40"/>
                    </a:lnTo>
                    <a:lnTo>
                      <a:pt x="426" y="48"/>
                    </a:lnTo>
                    <a:lnTo>
                      <a:pt x="388" y="57"/>
                    </a:lnTo>
                    <a:lnTo>
                      <a:pt x="351" y="64"/>
                    </a:lnTo>
                    <a:lnTo>
                      <a:pt x="317" y="74"/>
                    </a:lnTo>
                    <a:lnTo>
                      <a:pt x="284" y="83"/>
                    </a:lnTo>
                    <a:lnTo>
                      <a:pt x="253" y="93"/>
                    </a:lnTo>
                    <a:lnTo>
                      <a:pt x="222" y="102"/>
                    </a:lnTo>
                    <a:lnTo>
                      <a:pt x="195" y="114"/>
                    </a:lnTo>
                    <a:lnTo>
                      <a:pt x="169" y="124"/>
                    </a:lnTo>
                    <a:lnTo>
                      <a:pt x="144" y="134"/>
                    </a:lnTo>
                    <a:lnTo>
                      <a:pt x="122" y="144"/>
                    </a:lnTo>
                    <a:lnTo>
                      <a:pt x="101" y="155"/>
                    </a:lnTo>
                    <a:lnTo>
                      <a:pt x="82" y="165"/>
                    </a:lnTo>
                    <a:lnTo>
                      <a:pt x="66" y="176"/>
                    </a:lnTo>
                    <a:lnTo>
                      <a:pt x="51" y="187"/>
                    </a:lnTo>
                    <a:lnTo>
                      <a:pt x="37" y="197"/>
                    </a:lnTo>
                    <a:lnTo>
                      <a:pt x="27" y="207"/>
                    </a:lnTo>
                    <a:lnTo>
                      <a:pt x="17" y="217"/>
                    </a:lnTo>
                    <a:lnTo>
                      <a:pt x="11" y="226"/>
                    </a:lnTo>
                    <a:lnTo>
                      <a:pt x="5" y="236"/>
                    </a:lnTo>
                    <a:lnTo>
                      <a:pt x="2" y="245"/>
                    </a:lnTo>
                    <a:lnTo>
                      <a:pt x="0" y="254"/>
                    </a:lnTo>
                    <a:lnTo>
                      <a:pt x="0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17"/>
              <p:cNvSpPr>
                <a:spLocks/>
              </p:cNvSpPr>
              <p:nvPr/>
            </p:nvSpPr>
            <p:spPr bwMode="auto">
              <a:xfrm>
                <a:off x="3473450" y="4781550"/>
                <a:ext cx="1741488" cy="1411287"/>
              </a:xfrm>
              <a:custGeom>
                <a:avLst/>
                <a:gdLst>
                  <a:gd name="T0" fmla="*/ 280 w 2194"/>
                  <a:gd name="T1" fmla="*/ 1778 h 1779"/>
                  <a:gd name="T2" fmla="*/ 363 w 2194"/>
                  <a:gd name="T3" fmla="*/ 1764 h 1779"/>
                  <a:gd name="T4" fmla="*/ 440 w 2194"/>
                  <a:gd name="T5" fmla="*/ 1736 h 1779"/>
                  <a:gd name="T6" fmla="*/ 511 w 2194"/>
                  <a:gd name="T7" fmla="*/ 1693 h 1779"/>
                  <a:gd name="T8" fmla="*/ 573 w 2194"/>
                  <a:gd name="T9" fmla="*/ 1637 h 1779"/>
                  <a:gd name="T10" fmla="*/ 625 w 2194"/>
                  <a:gd name="T11" fmla="*/ 1569 h 1779"/>
                  <a:gd name="T12" fmla="*/ 633 w 2194"/>
                  <a:gd name="T13" fmla="*/ 1558 h 1779"/>
                  <a:gd name="T14" fmla="*/ 652 w 2194"/>
                  <a:gd name="T15" fmla="*/ 1547 h 1779"/>
                  <a:gd name="T16" fmla="*/ 675 w 2194"/>
                  <a:gd name="T17" fmla="*/ 1543 h 1779"/>
                  <a:gd name="T18" fmla="*/ 696 w 2194"/>
                  <a:gd name="T19" fmla="*/ 1547 h 1779"/>
                  <a:gd name="T20" fmla="*/ 715 w 2194"/>
                  <a:gd name="T21" fmla="*/ 1558 h 1779"/>
                  <a:gd name="T22" fmla="*/ 725 w 2194"/>
                  <a:gd name="T23" fmla="*/ 1569 h 1779"/>
                  <a:gd name="T24" fmla="*/ 776 w 2194"/>
                  <a:gd name="T25" fmla="*/ 1637 h 1779"/>
                  <a:gd name="T26" fmla="*/ 838 w 2194"/>
                  <a:gd name="T27" fmla="*/ 1693 h 1779"/>
                  <a:gd name="T28" fmla="*/ 908 w 2194"/>
                  <a:gd name="T29" fmla="*/ 1736 h 1779"/>
                  <a:gd name="T30" fmla="*/ 985 w 2194"/>
                  <a:gd name="T31" fmla="*/ 1764 h 1779"/>
                  <a:gd name="T32" fmla="*/ 1069 w 2194"/>
                  <a:gd name="T33" fmla="*/ 1778 h 1779"/>
                  <a:gd name="T34" fmla="*/ 1125 w 2194"/>
                  <a:gd name="T35" fmla="*/ 1778 h 1779"/>
                  <a:gd name="T36" fmla="*/ 1209 w 2194"/>
                  <a:gd name="T37" fmla="*/ 1764 h 1779"/>
                  <a:gd name="T38" fmla="*/ 1286 w 2194"/>
                  <a:gd name="T39" fmla="*/ 1736 h 1779"/>
                  <a:gd name="T40" fmla="*/ 1356 w 2194"/>
                  <a:gd name="T41" fmla="*/ 1693 h 1779"/>
                  <a:gd name="T42" fmla="*/ 1418 w 2194"/>
                  <a:gd name="T43" fmla="*/ 1637 h 1779"/>
                  <a:gd name="T44" fmla="*/ 1470 w 2194"/>
                  <a:gd name="T45" fmla="*/ 1569 h 1779"/>
                  <a:gd name="T46" fmla="*/ 1479 w 2194"/>
                  <a:gd name="T47" fmla="*/ 1558 h 1779"/>
                  <a:gd name="T48" fmla="*/ 1498 w 2194"/>
                  <a:gd name="T49" fmla="*/ 1547 h 1779"/>
                  <a:gd name="T50" fmla="*/ 1519 w 2194"/>
                  <a:gd name="T51" fmla="*/ 1543 h 1779"/>
                  <a:gd name="T52" fmla="*/ 1542 w 2194"/>
                  <a:gd name="T53" fmla="*/ 1547 h 1779"/>
                  <a:gd name="T54" fmla="*/ 1561 w 2194"/>
                  <a:gd name="T55" fmla="*/ 1558 h 1779"/>
                  <a:gd name="T56" fmla="*/ 1569 w 2194"/>
                  <a:gd name="T57" fmla="*/ 1569 h 1779"/>
                  <a:gd name="T58" fmla="*/ 1621 w 2194"/>
                  <a:gd name="T59" fmla="*/ 1637 h 1779"/>
                  <a:gd name="T60" fmla="*/ 1683 w 2194"/>
                  <a:gd name="T61" fmla="*/ 1693 h 1779"/>
                  <a:gd name="T62" fmla="*/ 1754 w 2194"/>
                  <a:gd name="T63" fmla="*/ 1736 h 1779"/>
                  <a:gd name="T64" fmla="*/ 1831 w 2194"/>
                  <a:gd name="T65" fmla="*/ 1764 h 1779"/>
                  <a:gd name="T66" fmla="*/ 1914 w 2194"/>
                  <a:gd name="T67" fmla="*/ 1778 h 1779"/>
                  <a:gd name="T68" fmla="*/ 1977 w 2194"/>
                  <a:gd name="T69" fmla="*/ 1778 h 1779"/>
                  <a:gd name="T70" fmla="*/ 2077 w 2194"/>
                  <a:gd name="T71" fmla="*/ 1757 h 1779"/>
                  <a:gd name="T72" fmla="*/ 2166 w 2194"/>
                  <a:gd name="T73" fmla="*/ 1716 h 1779"/>
                  <a:gd name="T74" fmla="*/ 2194 w 2194"/>
                  <a:gd name="T75" fmla="*/ 0 h 1779"/>
                  <a:gd name="T76" fmla="*/ 2190 w 2194"/>
                  <a:gd name="T77" fmla="*/ 39 h 1779"/>
                  <a:gd name="T78" fmla="*/ 2179 w 2194"/>
                  <a:gd name="T79" fmla="*/ 77 h 1779"/>
                  <a:gd name="T80" fmla="*/ 2154 w 2194"/>
                  <a:gd name="T81" fmla="*/ 125 h 1779"/>
                  <a:gd name="T82" fmla="*/ 2097 w 2194"/>
                  <a:gd name="T83" fmla="*/ 189 h 1779"/>
                  <a:gd name="T84" fmla="*/ 2016 w 2194"/>
                  <a:gd name="T85" fmla="*/ 247 h 1779"/>
                  <a:gd name="T86" fmla="*/ 1916 w 2194"/>
                  <a:gd name="T87" fmla="*/ 297 h 1779"/>
                  <a:gd name="T88" fmla="*/ 1800 w 2194"/>
                  <a:gd name="T89" fmla="*/ 339 h 1779"/>
                  <a:gd name="T90" fmla="*/ 1670 w 2194"/>
                  <a:gd name="T91" fmla="*/ 375 h 1779"/>
                  <a:gd name="T92" fmla="*/ 1529 w 2194"/>
                  <a:gd name="T93" fmla="*/ 401 h 1779"/>
                  <a:gd name="T94" fmla="*/ 1380 w 2194"/>
                  <a:gd name="T95" fmla="*/ 422 h 1779"/>
                  <a:gd name="T96" fmla="*/ 1226 w 2194"/>
                  <a:gd name="T97" fmla="*/ 433 h 1779"/>
                  <a:gd name="T98" fmla="*/ 1069 w 2194"/>
                  <a:gd name="T99" fmla="*/ 437 h 1779"/>
                  <a:gd name="T100" fmla="*/ 900 w 2194"/>
                  <a:gd name="T101" fmla="*/ 433 h 1779"/>
                  <a:gd name="T102" fmla="*/ 651 w 2194"/>
                  <a:gd name="T103" fmla="*/ 409 h 1779"/>
                  <a:gd name="T104" fmla="*/ 423 w 2194"/>
                  <a:gd name="T105" fmla="*/ 363 h 1779"/>
                  <a:gd name="T106" fmla="*/ 320 w 2194"/>
                  <a:gd name="T107" fmla="*/ 334 h 1779"/>
                  <a:gd name="T108" fmla="*/ 226 w 2194"/>
                  <a:gd name="T109" fmla="*/ 299 h 1779"/>
                  <a:gd name="T110" fmla="*/ 144 w 2194"/>
                  <a:gd name="T111" fmla="*/ 259 h 1779"/>
                  <a:gd name="T112" fmla="*/ 73 w 2194"/>
                  <a:gd name="T113" fmla="*/ 214 h 1779"/>
                  <a:gd name="T114" fmla="*/ 16 w 2194"/>
                  <a:gd name="T115" fmla="*/ 165 h 1779"/>
                  <a:gd name="T116" fmla="*/ 0 w 2194"/>
                  <a:gd name="T117" fmla="*/ 1698 h 1779"/>
                  <a:gd name="T118" fmla="*/ 87 w 2194"/>
                  <a:gd name="T119" fmla="*/ 1746 h 1779"/>
                  <a:gd name="T120" fmla="*/ 183 w 2194"/>
                  <a:gd name="T121" fmla="*/ 1773 h 1779"/>
                  <a:gd name="T122" fmla="*/ 252 w 2194"/>
                  <a:gd name="T123" fmla="*/ 1779 h 1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94" h="1779">
                    <a:moveTo>
                      <a:pt x="252" y="1779"/>
                    </a:moveTo>
                    <a:lnTo>
                      <a:pt x="252" y="1779"/>
                    </a:lnTo>
                    <a:lnTo>
                      <a:pt x="280" y="1778"/>
                    </a:lnTo>
                    <a:lnTo>
                      <a:pt x="308" y="1775"/>
                    </a:lnTo>
                    <a:lnTo>
                      <a:pt x="336" y="1770"/>
                    </a:lnTo>
                    <a:lnTo>
                      <a:pt x="363" y="1764"/>
                    </a:lnTo>
                    <a:lnTo>
                      <a:pt x="390" y="1756"/>
                    </a:lnTo>
                    <a:lnTo>
                      <a:pt x="415" y="1747"/>
                    </a:lnTo>
                    <a:lnTo>
                      <a:pt x="440" y="1736"/>
                    </a:lnTo>
                    <a:lnTo>
                      <a:pt x="466" y="1723"/>
                    </a:lnTo>
                    <a:lnTo>
                      <a:pt x="488" y="1709"/>
                    </a:lnTo>
                    <a:lnTo>
                      <a:pt x="511" y="1693"/>
                    </a:lnTo>
                    <a:lnTo>
                      <a:pt x="532" y="1675"/>
                    </a:lnTo>
                    <a:lnTo>
                      <a:pt x="554" y="1658"/>
                    </a:lnTo>
                    <a:lnTo>
                      <a:pt x="573" y="1637"/>
                    </a:lnTo>
                    <a:lnTo>
                      <a:pt x="592" y="1616"/>
                    </a:lnTo>
                    <a:lnTo>
                      <a:pt x="608" y="1593"/>
                    </a:lnTo>
                    <a:lnTo>
                      <a:pt x="625" y="1569"/>
                    </a:lnTo>
                    <a:lnTo>
                      <a:pt x="625" y="1569"/>
                    </a:lnTo>
                    <a:lnTo>
                      <a:pt x="628" y="1563"/>
                    </a:lnTo>
                    <a:lnTo>
                      <a:pt x="633" y="1558"/>
                    </a:lnTo>
                    <a:lnTo>
                      <a:pt x="640" y="1554"/>
                    </a:lnTo>
                    <a:lnTo>
                      <a:pt x="646" y="1550"/>
                    </a:lnTo>
                    <a:lnTo>
                      <a:pt x="652" y="1547"/>
                    </a:lnTo>
                    <a:lnTo>
                      <a:pt x="660" y="1545"/>
                    </a:lnTo>
                    <a:lnTo>
                      <a:pt x="667" y="1544"/>
                    </a:lnTo>
                    <a:lnTo>
                      <a:pt x="675" y="1543"/>
                    </a:lnTo>
                    <a:lnTo>
                      <a:pt x="681" y="1544"/>
                    </a:lnTo>
                    <a:lnTo>
                      <a:pt x="689" y="1545"/>
                    </a:lnTo>
                    <a:lnTo>
                      <a:pt x="696" y="1547"/>
                    </a:lnTo>
                    <a:lnTo>
                      <a:pt x="703" y="1550"/>
                    </a:lnTo>
                    <a:lnTo>
                      <a:pt x="709" y="1554"/>
                    </a:lnTo>
                    <a:lnTo>
                      <a:pt x="715" y="1558"/>
                    </a:lnTo>
                    <a:lnTo>
                      <a:pt x="720" y="1563"/>
                    </a:lnTo>
                    <a:lnTo>
                      <a:pt x="725" y="1569"/>
                    </a:lnTo>
                    <a:lnTo>
                      <a:pt x="725" y="1569"/>
                    </a:lnTo>
                    <a:lnTo>
                      <a:pt x="741" y="1593"/>
                    </a:lnTo>
                    <a:lnTo>
                      <a:pt x="758" y="1616"/>
                    </a:lnTo>
                    <a:lnTo>
                      <a:pt x="776" y="1637"/>
                    </a:lnTo>
                    <a:lnTo>
                      <a:pt x="796" y="1658"/>
                    </a:lnTo>
                    <a:lnTo>
                      <a:pt x="816" y="1675"/>
                    </a:lnTo>
                    <a:lnTo>
                      <a:pt x="838" y="1693"/>
                    </a:lnTo>
                    <a:lnTo>
                      <a:pt x="860" y="1709"/>
                    </a:lnTo>
                    <a:lnTo>
                      <a:pt x="884" y="1723"/>
                    </a:lnTo>
                    <a:lnTo>
                      <a:pt x="908" y="1736"/>
                    </a:lnTo>
                    <a:lnTo>
                      <a:pt x="934" y="1747"/>
                    </a:lnTo>
                    <a:lnTo>
                      <a:pt x="959" y="1756"/>
                    </a:lnTo>
                    <a:lnTo>
                      <a:pt x="985" y="1764"/>
                    </a:lnTo>
                    <a:lnTo>
                      <a:pt x="1013" y="1770"/>
                    </a:lnTo>
                    <a:lnTo>
                      <a:pt x="1041" y="1775"/>
                    </a:lnTo>
                    <a:lnTo>
                      <a:pt x="1069" y="1778"/>
                    </a:lnTo>
                    <a:lnTo>
                      <a:pt x="1098" y="1779"/>
                    </a:lnTo>
                    <a:lnTo>
                      <a:pt x="1098" y="1779"/>
                    </a:lnTo>
                    <a:lnTo>
                      <a:pt x="1125" y="1778"/>
                    </a:lnTo>
                    <a:lnTo>
                      <a:pt x="1153" y="1775"/>
                    </a:lnTo>
                    <a:lnTo>
                      <a:pt x="1181" y="1770"/>
                    </a:lnTo>
                    <a:lnTo>
                      <a:pt x="1209" y="1764"/>
                    </a:lnTo>
                    <a:lnTo>
                      <a:pt x="1235" y="1756"/>
                    </a:lnTo>
                    <a:lnTo>
                      <a:pt x="1260" y="1747"/>
                    </a:lnTo>
                    <a:lnTo>
                      <a:pt x="1286" y="1736"/>
                    </a:lnTo>
                    <a:lnTo>
                      <a:pt x="1310" y="1723"/>
                    </a:lnTo>
                    <a:lnTo>
                      <a:pt x="1334" y="1709"/>
                    </a:lnTo>
                    <a:lnTo>
                      <a:pt x="1356" y="1693"/>
                    </a:lnTo>
                    <a:lnTo>
                      <a:pt x="1378" y="1675"/>
                    </a:lnTo>
                    <a:lnTo>
                      <a:pt x="1399" y="1658"/>
                    </a:lnTo>
                    <a:lnTo>
                      <a:pt x="1418" y="1637"/>
                    </a:lnTo>
                    <a:lnTo>
                      <a:pt x="1436" y="1616"/>
                    </a:lnTo>
                    <a:lnTo>
                      <a:pt x="1453" y="1593"/>
                    </a:lnTo>
                    <a:lnTo>
                      <a:pt x="1470" y="1569"/>
                    </a:lnTo>
                    <a:lnTo>
                      <a:pt x="1470" y="1569"/>
                    </a:lnTo>
                    <a:lnTo>
                      <a:pt x="1474" y="1563"/>
                    </a:lnTo>
                    <a:lnTo>
                      <a:pt x="1479" y="1558"/>
                    </a:lnTo>
                    <a:lnTo>
                      <a:pt x="1485" y="1554"/>
                    </a:lnTo>
                    <a:lnTo>
                      <a:pt x="1491" y="1550"/>
                    </a:lnTo>
                    <a:lnTo>
                      <a:pt x="1498" y="1547"/>
                    </a:lnTo>
                    <a:lnTo>
                      <a:pt x="1505" y="1545"/>
                    </a:lnTo>
                    <a:lnTo>
                      <a:pt x="1513" y="1544"/>
                    </a:lnTo>
                    <a:lnTo>
                      <a:pt x="1519" y="1543"/>
                    </a:lnTo>
                    <a:lnTo>
                      <a:pt x="1527" y="1544"/>
                    </a:lnTo>
                    <a:lnTo>
                      <a:pt x="1534" y="1545"/>
                    </a:lnTo>
                    <a:lnTo>
                      <a:pt x="1542" y="1547"/>
                    </a:lnTo>
                    <a:lnTo>
                      <a:pt x="1548" y="1550"/>
                    </a:lnTo>
                    <a:lnTo>
                      <a:pt x="1554" y="1554"/>
                    </a:lnTo>
                    <a:lnTo>
                      <a:pt x="1561" y="1558"/>
                    </a:lnTo>
                    <a:lnTo>
                      <a:pt x="1566" y="1563"/>
                    </a:lnTo>
                    <a:lnTo>
                      <a:pt x="1569" y="1569"/>
                    </a:lnTo>
                    <a:lnTo>
                      <a:pt x="1569" y="1569"/>
                    </a:lnTo>
                    <a:lnTo>
                      <a:pt x="1586" y="1593"/>
                    </a:lnTo>
                    <a:lnTo>
                      <a:pt x="1602" y="1616"/>
                    </a:lnTo>
                    <a:lnTo>
                      <a:pt x="1621" y="1637"/>
                    </a:lnTo>
                    <a:lnTo>
                      <a:pt x="1640" y="1658"/>
                    </a:lnTo>
                    <a:lnTo>
                      <a:pt x="1662" y="1675"/>
                    </a:lnTo>
                    <a:lnTo>
                      <a:pt x="1683" y="1693"/>
                    </a:lnTo>
                    <a:lnTo>
                      <a:pt x="1706" y="1709"/>
                    </a:lnTo>
                    <a:lnTo>
                      <a:pt x="1728" y="1723"/>
                    </a:lnTo>
                    <a:lnTo>
                      <a:pt x="1754" y="1736"/>
                    </a:lnTo>
                    <a:lnTo>
                      <a:pt x="1779" y="1747"/>
                    </a:lnTo>
                    <a:lnTo>
                      <a:pt x="1804" y="1756"/>
                    </a:lnTo>
                    <a:lnTo>
                      <a:pt x="1831" y="1764"/>
                    </a:lnTo>
                    <a:lnTo>
                      <a:pt x="1858" y="1770"/>
                    </a:lnTo>
                    <a:lnTo>
                      <a:pt x="1886" y="1775"/>
                    </a:lnTo>
                    <a:lnTo>
                      <a:pt x="1914" y="1778"/>
                    </a:lnTo>
                    <a:lnTo>
                      <a:pt x="1942" y="1779"/>
                    </a:lnTo>
                    <a:lnTo>
                      <a:pt x="1942" y="1779"/>
                    </a:lnTo>
                    <a:lnTo>
                      <a:pt x="1977" y="1778"/>
                    </a:lnTo>
                    <a:lnTo>
                      <a:pt x="2011" y="1773"/>
                    </a:lnTo>
                    <a:lnTo>
                      <a:pt x="2044" y="1766"/>
                    </a:lnTo>
                    <a:lnTo>
                      <a:pt x="2077" y="1757"/>
                    </a:lnTo>
                    <a:lnTo>
                      <a:pt x="2107" y="1746"/>
                    </a:lnTo>
                    <a:lnTo>
                      <a:pt x="2137" y="1732"/>
                    </a:lnTo>
                    <a:lnTo>
                      <a:pt x="2166" y="1716"/>
                    </a:lnTo>
                    <a:lnTo>
                      <a:pt x="2194" y="1698"/>
                    </a:lnTo>
                    <a:lnTo>
                      <a:pt x="2194" y="0"/>
                    </a:lnTo>
                    <a:lnTo>
                      <a:pt x="2194" y="0"/>
                    </a:lnTo>
                    <a:lnTo>
                      <a:pt x="2193" y="12"/>
                    </a:lnTo>
                    <a:lnTo>
                      <a:pt x="2191" y="26"/>
                    </a:lnTo>
                    <a:lnTo>
                      <a:pt x="2190" y="39"/>
                    </a:lnTo>
                    <a:lnTo>
                      <a:pt x="2186" y="52"/>
                    </a:lnTo>
                    <a:lnTo>
                      <a:pt x="2184" y="64"/>
                    </a:lnTo>
                    <a:lnTo>
                      <a:pt x="2179" y="77"/>
                    </a:lnTo>
                    <a:lnTo>
                      <a:pt x="2174" y="89"/>
                    </a:lnTo>
                    <a:lnTo>
                      <a:pt x="2168" y="101"/>
                    </a:lnTo>
                    <a:lnTo>
                      <a:pt x="2154" y="125"/>
                    </a:lnTo>
                    <a:lnTo>
                      <a:pt x="2137" y="146"/>
                    </a:lnTo>
                    <a:lnTo>
                      <a:pt x="2118" y="169"/>
                    </a:lnTo>
                    <a:lnTo>
                      <a:pt x="2097" y="189"/>
                    </a:lnTo>
                    <a:lnTo>
                      <a:pt x="2072" y="209"/>
                    </a:lnTo>
                    <a:lnTo>
                      <a:pt x="2045" y="228"/>
                    </a:lnTo>
                    <a:lnTo>
                      <a:pt x="2016" y="247"/>
                    </a:lnTo>
                    <a:lnTo>
                      <a:pt x="1985" y="265"/>
                    </a:lnTo>
                    <a:lnTo>
                      <a:pt x="1952" y="281"/>
                    </a:lnTo>
                    <a:lnTo>
                      <a:pt x="1916" y="297"/>
                    </a:lnTo>
                    <a:lnTo>
                      <a:pt x="1880" y="312"/>
                    </a:lnTo>
                    <a:lnTo>
                      <a:pt x="1841" y="327"/>
                    </a:lnTo>
                    <a:lnTo>
                      <a:pt x="1800" y="339"/>
                    </a:lnTo>
                    <a:lnTo>
                      <a:pt x="1759" y="352"/>
                    </a:lnTo>
                    <a:lnTo>
                      <a:pt x="1715" y="363"/>
                    </a:lnTo>
                    <a:lnTo>
                      <a:pt x="1670" y="375"/>
                    </a:lnTo>
                    <a:lnTo>
                      <a:pt x="1625" y="385"/>
                    </a:lnTo>
                    <a:lnTo>
                      <a:pt x="1577" y="394"/>
                    </a:lnTo>
                    <a:lnTo>
                      <a:pt x="1529" y="401"/>
                    </a:lnTo>
                    <a:lnTo>
                      <a:pt x="1480" y="409"/>
                    </a:lnTo>
                    <a:lnTo>
                      <a:pt x="1431" y="415"/>
                    </a:lnTo>
                    <a:lnTo>
                      <a:pt x="1380" y="422"/>
                    </a:lnTo>
                    <a:lnTo>
                      <a:pt x="1330" y="427"/>
                    </a:lnTo>
                    <a:lnTo>
                      <a:pt x="1278" y="430"/>
                    </a:lnTo>
                    <a:lnTo>
                      <a:pt x="1226" y="433"/>
                    </a:lnTo>
                    <a:lnTo>
                      <a:pt x="1173" y="435"/>
                    </a:lnTo>
                    <a:lnTo>
                      <a:pt x="1122" y="437"/>
                    </a:lnTo>
                    <a:lnTo>
                      <a:pt x="1069" y="437"/>
                    </a:lnTo>
                    <a:lnTo>
                      <a:pt x="1069" y="437"/>
                    </a:lnTo>
                    <a:lnTo>
                      <a:pt x="984" y="437"/>
                    </a:lnTo>
                    <a:lnTo>
                      <a:pt x="900" y="433"/>
                    </a:lnTo>
                    <a:lnTo>
                      <a:pt x="815" y="427"/>
                    </a:lnTo>
                    <a:lnTo>
                      <a:pt x="733" y="419"/>
                    </a:lnTo>
                    <a:lnTo>
                      <a:pt x="651" y="409"/>
                    </a:lnTo>
                    <a:lnTo>
                      <a:pt x="573" y="396"/>
                    </a:lnTo>
                    <a:lnTo>
                      <a:pt x="496" y="381"/>
                    </a:lnTo>
                    <a:lnTo>
                      <a:pt x="423" y="363"/>
                    </a:lnTo>
                    <a:lnTo>
                      <a:pt x="387" y="355"/>
                    </a:lnTo>
                    <a:lnTo>
                      <a:pt x="353" y="344"/>
                    </a:lnTo>
                    <a:lnTo>
                      <a:pt x="320" y="334"/>
                    </a:lnTo>
                    <a:lnTo>
                      <a:pt x="288" y="323"/>
                    </a:lnTo>
                    <a:lnTo>
                      <a:pt x="256" y="312"/>
                    </a:lnTo>
                    <a:lnTo>
                      <a:pt x="226" y="299"/>
                    </a:lnTo>
                    <a:lnTo>
                      <a:pt x="197" y="286"/>
                    </a:lnTo>
                    <a:lnTo>
                      <a:pt x="169" y="273"/>
                    </a:lnTo>
                    <a:lnTo>
                      <a:pt x="144" y="259"/>
                    </a:lnTo>
                    <a:lnTo>
                      <a:pt x="119" y="245"/>
                    </a:lnTo>
                    <a:lnTo>
                      <a:pt x="95" y="230"/>
                    </a:lnTo>
                    <a:lnTo>
                      <a:pt x="73" y="214"/>
                    </a:lnTo>
                    <a:lnTo>
                      <a:pt x="52" y="198"/>
                    </a:lnTo>
                    <a:lnTo>
                      <a:pt x="33" y="182"/>
                    </a:lnTo>
                    <a:lnTo>
                      <a:pt x="16" y="165"/>
                    </a:lnTo>
                    <a:lnTo>
                      <a:pt x="0" y="148"/>
                    </a:lnTo>
                    <a:lnTo>
                      <a:pt x="0" y="1698"/>
                    </a:lnTo>
                    <a:lnTo>
                      <a:pt x="0" y="1698"/>
                    </a:lnTo>
                    <a:lnTo>
                      <a:pt x="28" y="1716"/>
                    </a:lnTo>
                    <a:lnTo>
                      <a:pt x="57" y="1732"/>
                    </a:lnTo>
                    <a:lnTo>
                      <a:pt x="87" y="1746"/>
                    </a:lnTo>
                    <a:lnTo>
                      <a:pt x="117" y="1757"/>
                    </a:lnTo>
                    <a:lnTo>
                      <a:pt x="150" y="1766"/>
                    </a:lnTo>
                    <a:lnTo>
                      <a:pt x="183" y="1773"/>
                    </a:lnTo>
                    <a:lnTo>
                      <a:pt x="217" y="1778"/>
                    </a:lnTo>
                    <a:lnTo>
                      <a:pt x="252" y="1779"/>
                    </a:lnTo>
                    <a:lnTo>
                      <a:pt x="252" y="17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18"/>
              <p:cNvSpPr>
                <a:spLocks/>
              </p:cNvSpPr>
              <p:nvPr/>
            </p:nvSpPr>
            <p:spPr bwMode="auto">
              <a:xfrm>
                <a:off x="3473450" y="6130925"/>
                <a:ext cx="1741488" cy="727075"/>
              </a:xfrm>
              <a:custGeom>
                <a:avLst/>
                <a:gdLst>
                  <a:gd name="T0" fmla="*/ 1911 w 2194"/>
                  <a:gd name="T1" fmla="*/ 195 h 915"/>
                  <a:gd name="T2" fmla="*/ 1821 w 2194"/>
                  <a:gd name="T3" fmla="*/ 183 h 915"/>
                  <a:gd name="T4" fmla="*/ 1736 w 2194"/>
                  <a:gd name="T5" fmla="*/ 156 h 915"/>
                  <a:gd name="T6" fmla="*/ 1655 w 2194"/>
                  <a:gd name="T7" fmla="*/ 117 h 915"/>
                  <a:gd name="T8" fmla="*/ 1583 w 2194"/>
                  <a:gd name="T9" fmla="*/ 64 h 915"/>
                  <a:gd name="T10" fmla="*/ 1519 w 2194"/>
                  <a:gd name="T11" fmla="*/ 0 h 915"/>
                  <a:gd name="T12" fmla="*/ 1479 w 2194"/>
                  <a:gd name="T13" fmla="*/ 44 h 915"/>
                  <a:gd name="T14" fmla="*/ 1408 w 2194"/>
                  <a:gd name="T15" fmla="*/ 101 h 915"/>
                  <a:gd name="T16" fmla="*/ 1331 w 2194"/>
                  <a:gd name="T17" fmla="*/ 145 h 915"/>
                  <a:gd name="T18" fmla="*/ 1247 w 2194"/>
                  <a:gd name="T19" fmla="*/ 175 h 915"/>
                  <a:gd name="T20" fmla="*/ 1158 w 2194"/>
                  <a:gd name="T21" fmla="*/ 193 h 915"/>
                  <a:gd name="T22" fmla="*/ 1098 w 2194"/>
                  <a:gd name="T23" fmla="*/ 195 h 915"/>
                  <a:gd name="T24" fmla="*/ 1006 w 2194"/>
                  <a:gd name="T25" fmla="*/ 188 h 915"/>
                  <a:gd name="T26" fmla="*/ 918 w 2194"/>
                  <a:gd name="T27" fmla="*/ 166 h 915"/>
                  <a:gd name="T28" fmla="*/ 836 w 2194"/>
                  <a:gd name="T29" fmla="*/ 131 h 915"/>
                  <a:gd name="T30" fmla="*/ 762 w 2194"/>
                  <a:gd name="T31" fmla="*/ 83 h 915"/>
                  <a:gd name="T32" fmla="*/ 695 w 2194"/>
                  <a:gd name="T33" fmla="*/ 22 h 915"/>
                  <a:gd name="T34" fmla="*/ 655 w 2194"/>
                  <a:gd name="T35" fmla="*/ 22 h 915"/>
                  <a:gd name="T36" fmla="*/ 588 w 2194"/>
                  <a:gd name="T37" fmla="*/ 83 h 915"/>
                  <a:gd name="T38" fmla="*/ 512 w 2194"/>
                  <a:gd name="T39" fmla="*/ 131 h 915"/>
                  <a:gd name="T40" fmla="*/ 430 w 2194"/>
                  <a:gd name="T41" fmla="*/ 166 h 915"/>
                  <a:gd name="T42" fmla="*/ 343 w 2194"/>
                  <a:gd name="T43" fmla="*/ 188 h 915"/>
                  <a:gd name="T44" fmla="*/ 252 w 2194"/>
                  <a:gd name="T45" fmla="*/ 195 h 915"/>
                  <a:gd name="T46" fmla="*/ 185 w 2194"/>
                  <a:gd name="T47" fmla="*/ 192 h 915"/>
                  <a:gd name="T48" fmla="*/ 90 w 2194"/>
                  <a:gd name="T49" fmla="*/ 171 h 915"/>
                  <a:gd name="T50" fmla="*/ 0 w 2194"/>
                  <a:gd name="T51" fmla="*/ 135 h 915"/>
                  <a:gd name="T52" fmla="*/ 15 w 2194"/>
                  <a:gd name="T53" fmla="*/ 703 h 915"/>
                  <a:gd name="T54" fmla="*/ 69 w 2194"/>
                  <a:gd name="T55" fmla="*/ 737 h 915"/>
                  <a:gd name="T56" fmla="*/ 136 w 2194"/>
                  <a:gd name="T57" fmla="*/ 770 h 915"/>
                  <a:gd name="T58" fmla="*/ 274 w 2194"/>
                  <a:gd name="T59" fmla="*/ 819 h 915"/>
                  <a:gd name="T60" fmla="*/ 477 w 2194"/>
                  <a:gd name="T61" fmla="*/ 866 h 915"/>
                  <a:gd name="T62" fmla="*/ 713 w 2194"/>
                  <a:gd name="T63" fmla="*/ 899 h 915"/>
                  <a:gd name="T64" fmla="*/ 975 w 2194"/>
                  <a:gd name="T65" fmla="*/ 914 h 915"/>
                  <a:gd name="T66" fmla="*/ 1125 w 2194"/>
                  <a:gd name="T67" fmla="*/ 915 h 915"/>
                  <a:gd name="T68" fmla="*/ 1294 w 2194"/>
                  <a:gd name="T69" fmla="*/ 909 h 915"/>
                  <a:gd name="T70" fmla="*/ 1455 w 2194"/>
                  <a:gd name="T71" fmla="*/ 895 h 915"/>
                  <a:gd name="T72" fmla="*/ 1604 w 2194"/>
                  <a:gd name="T73" fmla="*/ 875 h 915"/>
                  <a:gd name="T74" fmla="*/ 1741 w 2194"/>
                  <a:gd name="T75" fmla="*/ 849 h 915"/>
                  <a:gd name="T76" fmla="*/ 1863 w 2194"/>
                  <a:gd name="T77" fmla="*/ 818 h 915"/>
                  <a:gd name="T78" fmla="*/ 1969 w 2194"/>
                  <a:gd name="T79" fmla="*/ 782 h 915"/>
                  <a:gd name="T80" fmla="*/ 2058 w 2194"/>
                  <a:gd name="T81" fmla="*/ 742 h 915"/>
                  <a:gd name="T82" fmla="*/ 2125 w 2194"/>
                  <a:gd name="T83" fmla="*/ 698 h 915"/>
                  <a:gd name="T84" fmla="*/ 2170 w 2194"/>
                  <a:gd name="T85" fmla="*/ 651 h 915"/>
                  <a:gd name="T86" fmla="*/ 2191 w 2194"/>
                  <a:gd name="T87" fmla="*/ 601 h 915"/>
                  <a:gd name="T88" fmla="*/ 2194 w 2194"/>
                  <a:gd name="T89" fmla="*/ 135 h 915"/>
                  <a:gd name="T90" fmla="*/ 2104 w 2194"/>
                  <a:gd name="T91" fmla="*/ 171 h 915"/>
                  <a:gd name="T92" fmla="*/ 2009 w 2194"/>
                  <a:gd name="T93" fmla="*/ 192 h 915"/>
                  <a:gd name="T94" fmla="*/ 1942 w 2194"/>
                  <a:gd name="T95" fmla="*/ 195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94" h="915">
                    <a:moveTo>
                      <a:pt x="1942" y="195"/>
                    </a:moveTo>
                    <a:lnTo>
                      <a:pt x="1942" y="195"/>
                    </a:lnTo>
                    <a:lnTo>
                      <a:pt x="1911" y="195"/>
                    </a:lnTo>
                    <a:lnTo>
                      <a:pt x="1881" y="193"/>
                    </a:lnTo>
                    <a:lnTo>
                      <a:pt x="1851" y="188"/>
                    </a:lnTo>
                    <a:lnTo>
                      <a:pt x="1821" y="183"/>
                    </a:lnTo>
                    <a:lnTo>
                      <a:pt x="1792" y="175"/>
                    </a:lnTo>
                    <a:lnTo>
                      <a:pt x="1764" y="166"/>
                    </a:lnTo>
                    <a:lnTo>
                      <a:pt x="1736" y="156"/>
                    </a:lnTo>
                    <a:lnTo>
                      <a:pt x="1708" y="145"/>
                    </a:lnTo>
                    <a:lnTo>
                      <a:pt x="1682" y="131"/>
                    </a:lnTo>
                    <a:lnTo>
                      <a:pt x="1655" y="117"/>
                    </a:lnTo>
                    <a:lnTo>
                      <a:pt x="1631" y="101"/>
                    </a:lnTo>
                    <a:lnTo>
                      <a:pt x="1606" y="83"/>
                    </a:lnTo>
                    <a:lnTo>
                      <a:pt x="1583" y="64"/>
                    </a:lnTo>
                    <a:lnTo>
                      <a:pt x="1561" y="44"/>
                    </a:lnTo>
                    <a:lnTo>
                      <a:pt x="1539" y="22"/>
                    </a:lnTo>
                    <a:lnTo>
                      <a:pt x="1519" y="0"/>
                    </a:lnTo>
                    <a:lnTo>
                      <a:pt x="1519" y="0"/>
                    </a:lnTo>
                    <a:lnTo>
                      <a:pt x="1499" y="22"/>
                    </a:lnTo>
                    <a:lnTo>
                      <a:pt x="1479" y="44"/>
                    </a:lnTo>
                    <a:lnTo>
                      <a:pt x="1456" y="64"/>
                    </a:lnTo>
                    <a:lnTo>
                      <a:pt x="1432" y="83"/>
                    </a:lnTo>
                    <a:lnTo>
                      <a:pt x="1408" y="101"/>
                    </a:lnTo>
                    <a:lnTo>
                      <a:pt x="1383" y="117"/>
                    </a:lnTo>
                    <a:lnTo>
                      <a:pt x="1358" y="131"/>
                    </a:lnTo>
                    <a:lnTo>
                      <a:pt x="1331" y="145"/>
                    </a:lnTo>
                    <a:lnTo>
                      <a:pt x="1303" y="156"/>
                    </a:lnTo>
                    <a:lnTo>
                      <a:pt x="1276" y="166"/>
                    </a:lnTo>
                    <a:lnTo>
                      <a:pt x="1247" y="175"/>
                    </a:lnTo>
                    <a:lnTo>
                      <a:pt x="1217" y="183"/>
                    </a:lnTo>
                    <a:lnTo>
                      <a:pt x="1188" y="188"/>
                    </a:lnTo>
                    <a:lnTo>
                      <a:pt x="1158" y="193"/>
                    </a:lnTo>
                    <a:lnTo>
                      <a:pt x="1128" y="195"/>
                    </a:lnTo>
                    <a:lnTo>
                      <a:pt x="1098" y="195"/>
                    </a:lnTo>
                    <a:lnTo>
                      <a:pt x="1098" y="195"/>
                    </a:lnTo>
                    <a:lnTo>
                      <a:pt x="1066" y="195"/>
                    </a:lnTo>
                    <a:lnTo>
                      <a:pt x="1036" y="193"/>
                    </a:lnTo>
                    <a:lnTo>
                      <a:pt x="1006" y="188"/>
                    </a:lnTo>
                    <a:lnTo>
                      <a:pt x="977" y="183"/>
                    </a:lnTo>
                    <a:lnTo>
                      <a:pt x="947" y="175"/>
                    </a:lnTo>
                    <a:lnTo>
                      <a:pt x="918" y="166"/>
                    </a:lnTo>
                    <a:lnTo>
                      <a:pt x="891" y="156"/>
                    </a:lnTo>
                    <a:lnTo>
                      <a:pt x="863" y="145"/>
                    </a:lnTo>
                    <a:lnTo>
                      <a:pt x="836" y="131"/>
                    </a:lnTo>
                    <a:lnTo>
                      <a:pt x="811" y="117"/>
                    </a:lnTo>
                    <a:lnTo>
                      <a:pt x="786" y="101"/>
                    </a:lnTo>
                    <a:lnTo>
                      <a:pt x="762" y="83"/>
                    </a:lnTo>
                    <a:lnTo>
                      <a:pt x="738" y="64"/>
                    </a:lnTo>
                    <a:lnTo>
                      <a:pt x="715" y="44"/>
                    </a:lnTo>
                    <a:lnTo>
                      <a:pt x="695" y="22"/>
                    </a:lnTo>
                    <a:lnTo>
                      <a:pt x="675" y="0"/>
                    </a:lnTo>
                    <a:lnTo>
                      <a:pt x="675" y="0"/>
                    </a:lnTo>
                    <a:lnTo>
                      <a:pt x="655" y="22"/>
                    </a:lnTo>
                    <a:lnTo>
                      <a:pt x="633" y="44"/>
                    </a:lnTo>
                    <a:lnTo>
                      <a:pt x="611" y="64"/>
                    </a:lnTo>
                    <a:lnTo>
                      <a:pt x="588" y="83"/>
                    </a:lnTo>
                    <a:lnTo>
                      <a:pt x="563" y="101"/>
                    </a:lnTo>
                    <a:lnTo>
                      <a:pt x="539" y="117"/>
                    </a:lnTo>
                    <a:lnTo>
                      <a:pt x="512" y="131"/>
                    </a:lnTo>
                    <a:lnTo>
                      <a:pt x="486" y="145"/>
                    </a:lnTo>
                    <a:lnTo>
                      <a:pt x="458" y="156"/>
                    </a:lnTo>
                    <a:lnTo>
                      <a:pt x="430" y="166"/>
                    </a:lnTo>
                    <a:lnTo>
                      <a:pt x="402" y="175"/>
                    </a:lnTo>
                    <a:lnTo>
                      <a:pt x="373" y="183"/>
                    </a:lnTo>
                    <a:lnTo>
                      <a:pt x="343" y="188"/>
                    </a:lnTo>
                    <a:lnTo>
                      <a:pt x="313" y="193"/>
                    </a:lnTo>
                    <a:lnTo>
                      <a:pt x="283" y="195"/>
                    </a:lnTo>
                    <a:lnTo>
                      <a:pt x="252" y="195"/>
                    </a:lnTo>
                    <a:lnTo>
                      <a:pt x="252" y="195"/>
                    </a:lnTo>
                    <a:lnTo>
                      <a:pt x="218" y="195"/>
                    </a:lnTo>
                    <a:lnTo>
                      <a:pt x="185" y="192"/>
                    </a:lnTo>
                    <a:lnTo>
                      <a:pt x="153" y="186"/>
                    </a:lnTo>
                    <a:lnTo>
                      <a:pt x="121" y="180"/>
                    </a:lnTo>
                    <a:lnTo>
                      <a:pt x="90" y="171"/>
                    </a:lnTo>
                    <a:lnTo>
                      <a:pt x="59" y="161"/>
                    </a:lnTo>
                    <a:lnTo>
                      <a:pt x="29" y="149"/>
                    </a:lnTo>
                    <a:lnTo>
                      <a:pt x="0" y="135"/>
                    </a:lnTo>
                    <a:lnTo>
                      <a:pt x="0" y="690"/>
                    </a:lnTo>
                    <a:lnTo>
                      <a:pt x="0" y="690"/>
                    </a:lnTo>
                    <a:lnTo>
                      <a:pt x="15" y="703"/>
                    </a:lnTo>
                    <a:lnTo>
                      <a:pt x="32" y="714"/>
                    </a:lnTo>
                    <a:lnTo>
                      <a:pt x="50" y="726"/>
                    </a:lnTo>
                    <a:lnTo>
                      <a:pt x="69" y="737"/>
                    </a:lnTo>
                    <a:lnTo>
                      <a:pt x="91" y="748"/>
                    </a:lnTo>
                    <a:lnTo>
                      <a:pt x="112" y="760"/>
                    </a:lnTo>
                    <a:lnTo>
                      <a:pt x="136" y="770"/>
                    </a:lnTo>
                    <a:lnTo>
                      <a:pt x="161" y="780"/>
                    </a:lnTo>
                    <a:lnTo>
                      <a:pt x="214" y="800"/>
                    </a:lnTo>
                    <a:lnTo>
                      <a:pt x="274" y="819"/>
                    </a:lnTo>
                    <a:lnTo>
                      <a:pt x="337" y="835"/>
                    </a:lnTo>
                    <a:lnTo>
                      <a:pt x="405" y="852"/>
                    </a:lnTo>
                    <a:lnTo>
                      <a:pt x="477" y="866"/>
                    </a:lnTo>
                    <a:lnTo>
                      <a:pt x="551" y="878"/>
                    </a:lnTo>
                    <a:lnTo>
                      <a:pt x="631" y="890"/>
                    </a:lnTo>
                    <a:lnTo>
                      <a:pt x="713" y="899"/>
                    </a:lnTo>
                    <a:lnTo>
                      <a:pt x="797" y="905"/>
                    </a:lnTo>
                    <a:lnTo>
                      <a:pt x="886" y="911"/>
                    </a:lnTo>
                    <a:lnTo>
                      <a:pt x="975" y="914"/>
                    </a:lnTo>
                    <a:lnTo>
                      <a:pt x="1067" y="915"/>
                    </a:lnTo>
                    <a:lnTo>
                      <a:pt x="1067" y="915"/>
                    </a:lnTo>
                    <a:lnTo>
                      <a:pt x="1125" y="915"/>
                    </a:lnTo>
                    <a:lnTo>
                      <a:pt x="1182" y="914"/>
                    </a:lnTo>
                    <a:lnTo>
                      <a:pt x="1239" y="911"/>
                    </a:lnTo>
                    <a:lnTo>
                      <a:pt x="1294" y="909"/>
                    </a:lnTo>
                    <a:lnTo>
                      <a:pt x="1349" y="905"/>
                    </a:lnTo>
                    <a:lnTo>
                      <a:pt x="1402" y="900"/>
                    </a:lnTo>
                    <a:lnTo>
                      <a:pt x="1455" y="895"/>
                    </a:lnTo>
                    <a:lnTo>
                      <a:pt x="1505" y="888"/>
                    </a:lnTo>
                    <a:lnTo>
                      <a:pt x="1556" y="882"/>
                    </a:lnTo>
                    <a:lnTo>
                      <a:pt x="1604" y="875"/>
                    </a:lnTo>
                    <a:lnTo>
                      <a:pt x="1651" y="867"/>
                    </a:lnTo>
                    <a:lnTo>
                      <a:pt x="1697" y="858"/>
                    </a:lnTo>
                    <a:lnTo>
                      <a:pt x="1741" y="849"/>
                    </a:lnTo>
                    <a:lnTo>
                      <a:pt x="1784" y="839"/>
                    </a:lnTo>
                    <a:lnTo>
                      <a:pt x="1824" y="829"/>
                    </a:lnTo>
                    <a:lnTo>
                      <a:pt x="1863" y="818"/>
                    </a:lnTo>
                    <a:lnTo>
                      <a:pt x="1901" y="806"/>
                    </a:lnTo>
                    <a:lnTo>
                      <a:pt x="1937" y="795"/>
                    </a:lnTo>
                    <a:lnTo>
                      <a:pt x="1969" y="782"/>
                    </a:lnTo>
                    <a:lnTo>
                      <a:pt x="2001" y="769"/>
                    </a:lnTo>
                    <a:lnTo>
                      <a:pt x="2030" y="756"/>
                    </a:lnTo>
                    <a:lnTo>
                      <a:pt x="2058" y="742"/>
                    </a:lnTo>
                    <a:lnTo>
                      <a:pt x="2083" y="727"/>
                    </a:lnTo>
                    <a:lnTo>
                      <a:pt x="2104" y="713"/>
                    </a:lnTo>
                    <a:lnTo>
                      <a:pt x="2125" y="698"/>
                    </a:lnTo>
                    <a:lnTo>
                      <a:pt x="2142" y="683"/>
                    </a:lnTo>
                    <a:lnTo>
                      <a:pt x="2157" y="666"/>
                    </a:lnTo>
                    <a:lnTo>
                      <a:pt x="2170" y="651"/>
                    </a:lnTo>
                    <a:lnTo>
                      <a:pt x="2180" y="635"/>
                    </a:lnTo>
                    <a:lnTo>
                      <a:pt x="2188" y="618"/>
                    </a:lnTo>
                    <a:lnTo>
                      <a:pt x="2191" y="601"/>
                    </a:lnTo>
                    <a:lnTo>
                      <a:pt x="2194" y="584"/>
                    </a:lnTo>
                    <a:lnTo>
                      <a:pt x="2194" y="135"/>
                    </a:lnTo>
                    <a:lnTo>
                      <a:pt x="2194" y="135"/>
                    </a:lnTo>
                    <a:lnTo>
                      <a:pt x="2165" y="149"/>
                    </a:lnTo>
                    <a:lnTo>
                      <a:pt x="2135" y="161"/>
                    </a:lnTo>
                    <a:lnTo>
                      <a:pt x="2104" y="171"/>
                    </a:lnTo>
                    <a:lnTo>
                      <a:pt x="2073" y="180"/>
                    </a:lnTo>
                    <a:lnTo>
                      <a:pt x="2041" y="186"/>
                    </a:lnTo>
                    <a:lnTo>
                      <a:pt x="2009" y="192"/>
                    </a:lnTo>
                    <a:lnTo>
                      <a:pt x="1976" y="195"/>
                    </a:lnTo>
                    <a:lnTo>
                      <a:pt x="1942" y="195"/>
                    </a:lnTo>
                    <a:lnTo>
                      <a:pt x="1942" y="1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199" name="Rectangle 198"/>
            <p:cNvSpPr/>
            <p:nvPr/>
          </p:nvSpPr>
          <p:spPr>
            <a:xfrm>
              <a:off x="6340519" y="2443589"/>
              <a:ext cx="1268870" cy="431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Machine Learning</a:t>
              </a: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5982706" y="4285927"/>
              <a:ext cx="352655" cy="270905"/>
              <a:chOff x="1260022" y="5196402"/>
              <a:chExt cx="3273425" cy="2514600"/>
            </a:xfrm>
            <a:solidFill>
              <a:srgbClr val="FFFFFF"/>
            </a:solidFill>
          </p:grpSpPr>
          <p:sp>
            <p:nvSpPr>
              <p:cNvPr id="233" name="Freeform 232"/>
              <p:cNvSpPr>
                <a:spLocks/>
              </p:cNvSpPr>
              <p:nvPr/>
            </p:nvSpPr>
            <p:spPr bwMode="auto">
              <a:xfrm>
                <a:off x="2247447" y="5196402"/>
                <a:ext cx="2286000" cy="2514600"/>
              </a:xfrm>
              <a:custGeom>
                <a:avLst/>
                <a:gdLst>
                  <a:gd name="T0" fmla="*/ 307 w 609"/>
                  <a:gd name="T1" fmla="*/ 0 h 669"/>
                  <a:gd name="T2" fmla="*/ 341 w 609"/>
                  <a:gd name="T3" fmla="*/ 90 h 669"/>
                  <a:gd name="T4" fmla="*/ 395 w 609"/>
                  <a:gd name="T5" fmla="*/ 114 h 669"/>
                  <a:gd name="T6" fmla="*/ 482 w 609"/>
                  <a:gd name="T7" fmla="*/ 68 h 669"/>
                  <a:gd name="T8" fmla="*/ 537 w 609"/>
                  <a:gd name="T9" fmla="*/ 123 h 669"/>
                  <a:gd name="T10" fmla="*/ 494 w 609"/>
                  <a:gd name="T11" fmla="*/ 208 h 669"/>
                  <a:gd name="T12" fmla="*/ 516 w 609"/>
                  <a:gd name="T13" fmla="*/ 261 h 669"/>
                  <a:gd name="T14" fmla="*/ 609 w 609"/>
                  <a:gd name="T15" fmla="*/ 293 h 669"/>
                  <a:gd name="T16" fmla="*/ 609 w 609"/>
                  <a:gd name="T17" fmla="*/ 369 h 669"/>
                  <a:gd name="T18" fmla="*/ 517 w 609"/>
                  <a:gd name="T19" fmla="*/ 401 h 669"/>
                  <a:gd name="T20" fmla="*/ 493 w 609"/>
                  <a:gd name="T21" fmla="*/ 454 h 669"/>
                  <a:gd name="T22" fmla="*/ 535 w 609"/>
                  <a:gd name="T23" fmla="*/ 540 h 669"/>
                  <a:gd name="T24" fmla="*/ 480 w 609"/>
                  <a:gd name="T25" fmla="*/ 595 h 669"/>
                  <a:gd name="T26" fmla="*/ 394 w 609"/>
                  <a:gd name="T27" fmla="*/ 556 h 669"/>
                  <a:gd name="T28" fmla="*/ 339 w 609"/>
                  <a:gd name="T29" fmla="*/ 579 h 669"/>
                  <a:gd name="T30" fmla="*/ 309 w 609"/>
                  <a:gd name="T31" fmla="*/ 669 h 669"/>
                  <a:gd name="T32" fmla="*/ 231 w 609"/>
                  <a:gd name="T33" fmla="*/ 669 h 669"/>
                  <a:gd name="T34" fmla="*/ 201 w 609"/>
                  <a:gd name="T35" fmla="*/ 579 h 669"/>
                  <a:gd name="T36" fmla="*/ 148 w 609"/>
                  <a:gd name="T37" fmla="*/ 558 h 669"/>
                  <a:gd name="T38" fmla="*/ 63 w 609"/>
                  <a:gd name="T39" fmla="*/ 600 h 669"/>
                  <a:gd name="T40" fmla="*/ 7 w 609"/>
                  <a:gd name="T41" fmla="*/ 546 h 669"/>
                  <a:gd name="T42" fmla="*/ 24 w 609"/>
                  <a:gd name="T43" fmla="*/ 519 h 669"/>
                  <a:gd name="T44" fmla="*/ 102 w 609"/>
                  <a:gd name="T45" fmla="*/ 479 h 669"/>
                  <a:gd name="T46" fmla="*/ 171 w 609"/>
                  <a:gd name="T47" fmla="*/ 431 h 669"/>
                  <a:gd name="T48" fmla="*/ 208 w 609"/>
                  <a:gd name="T49" fmla="*/ 457 h 669"/>
                  <a:gd name="T50" fmla="*/ 411 w 609"/>
                  <a:gd name="T51" fmla="*/ 332 h 669"/>
                  <a:gd name="T52" fmla="*/ 339 w 609"/>
                  <a:gd name="T53" fmla="*/ 213 h 669"/>
                  <a:gd name="T54" fmla="*/ 180 w 609"/>
                  <a:gd name="T55" fmla="*/ 146 h 669"/>
                  <a:gd name="T56" fmla="*/ 28 w 609"/>
                  <a:gd name="T57" fmla="*/ 180 h 669"/>
                  <a:gd name="T58" fmla="*/ 0 w 609"/>
                  <a:gd name="T59" fmla="*/ 127 h 669"/>
                  <a:gd name="T60" fmla="*/ 51 w 609"/>
                  <a:gd name="T61" fmla="*/ 72 h 669"/>
                  <a:gd name="T62" fmla="*/ 143 w 609"/>
                  <a:gd name="T63" fmla="*/ 113 h 669"/>
                  <a:gd name="T64" fmla="*/ 196 w 609"/>
                  <a:gd name="T65" fmla="*/ 90 h 669"/>
                  <a:gd name="T66" fmla="*/ 233 w 609"/>
                  <a:gd name="T67" fmla="*/ 0 h 669"/>
                  <a:gd name="T68" fmla="*/ 307 w 609"/>
                  <a:gd name="T6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9" h="669">
                    <a:moveTo>
                      <a:pt x="307" y="0"/>
                    </a:moveTo>
                    <a:cubicBezTo>
                      <a:pt x="319" y="29"/>
                      <a:pt x="331" y="58"/>
                      <a:pt x="341" y="90"/>
                    </a:cubicBezTo>
                    <a:cubicBezTo>
                      <a:pt x="358" y="98"/>
                      <a:pt x="378" y="105"/>
                      <a:pt x="395" y="114"/>
                    </a:cubicBezTo>
                    <a:cubicBezTo>
                      <a:pt x="423" y="98"/>
                      <a:pt x="455" y="86"/>
                      <a:pt x="482" y="68"/>
                    </a:cubicBezTo>
                    <a:cubicBezTo>
                      <a:pt x="503" y="85"/>
                      <a:pt x="521" y="103"/>
                      <a:pt x="537" y="123"/>
                    </a:cubicBezTo>
                    <a:cubicBezTo>
                      <a:pt x="521" y="150"/>
                      <a:pt x="509" y="181"/>
                      <a:pt x="494" y="208"/>
                    </a:cubicBezTo>
                    <a:cubicBezTo>
                      <a:pt x="500" y="227"/>
                      <a:pt x="510" y="242"/>
                      <a:pt x="516" y="261"/>
                    </a:cubicBezTo>
                    <a:cubicBezTo>
                      <a:pt x="546" y="272"/>
                      <a:pt x="576" y="284"/>
                      <a:pt x="609" y="293"/>
                    </a:cubicBezTo>
                    <a:cubicBezTo>
                      <a:pt x="609" y="318"/>
                      <a:pt x="609" y="344"/>
                      <a:pt x="609" y="369"/>
                    </a:cubicBezTo>
                    <a:cubicBezTo>
                      <a:pt x="579" y="380"/>
                      <a:pt x="549" y="391"/>
                      <a:pt x="517" y="401"/>
                    </a:cubicBezTo>
                    <a:cubicBezTo>
                      <a:pt x="508" y="417"/>
                      <a:pt x="502" y="437"/>
                      <a:pt x="493" y="454"/>
                    </a:cubicBezTo>
                    <a:cubicBezTo>
                      <a:pt x="506" y="484"/>
                      <a:pt x="519" y="513"/>
                      <a:pt x="535" y="540"/>
                    </a:cubicBezTo>
                    <a:cubicBezTo>
                      <a:pt x="519" y="561"/>
                      <a:pt x="501" y="579"/>
                      <a:pt x="480" y="595"/>
                    </a:cubicBezTo>
                    <a:cubicBezTo>
                      <a:pt x="453" y="581"/>
                      <a:pt x="422" y="570"/>
                      <a:pt x="394" y="556"/>
                    </a:cubicBezTo>
                    <a:cubicBezTo>
                      <a:pt x="374" y="562"/>
                      <a:pt x="357" y="572"/>
                      <a:pt x="339" y="579"/>
                    </a:cubicBezTo>
                    <a:cubicBezTo>
                      <a:pt x="329" y="609"/>
                      <a:pt x="317" y="638"/>
                      <a:pt x="309" y="669"/>
                    </a:cubicBezTo>
                    <a:cubicBezTo>
                      <a:pt x="283" y="669"/>
                      <a:pt x="257" y="669"/>
                      <a:pt x="231" y="669"/>
                    </a:cubicBezTo>
                    <a:cubicBezTo>
                      <a:pt x="221" y="640"/>
                      <a:pt x="211" y="610"/>
                      <a:pt x="201" y="579"/>
                    </a:cubicBezTo>
                    <a:cubicBezTo>
                      <a:pt x="183" y="572"/>
                      <a:pt x="166" y="564"/>
                      <a:pt x="148" y="558"/>
                    </a:cubicBezTo>
                    <a:cubicBezTo>
                      <a:pt x="118" y="571"/>
                      <a:pt x="92" y="587"/>
                      <a:pt x="63" y="600"/>
                    </a:cubicBezTo>
                    <a:cubicBezTo>
                      <a:pt x="44" y="590"/>
                      <a:pt x="23" y="565"/>
                      <a:pt x="7" y="546"/>
                    </a:cubicBezTo>
                    <a:cubicBezTo>
                      <a:pt x="14" y="538"/>
                      <a:pt x="20" y="529"/>
                      <a:pt x="24" y="519"/>
                    </a:cubicBezTo>
                    <a:cubicBezTo>
                      <a:pt x="53" y="509"/>
                      <a:pt x="77" y="498"/>
                      <a:pt x="102" y="479"/>
                    </a:cubicBezTo>
                    <a:cubicBezTo>
                      <a:pt x="119" y="466"/>
                      <a:pt x="144" y="427"/>
                      <a:pt x="171" y="431"/>
                    </a:cubicBezTo>
                    <a:cubicBezTo>
                      <a:pt x="182" y="432"/>
                      <a:pt x="193" y="450"/>
                      <a:pt x="208" y="457"/>
                    </a:cubicBezTo>
                    <a:cubicBezTo>
                      <a:pt x="301" y="505"/>
                      <a:pt x="414" y="433"/>
                      <a:pt x="411" y="332"/>
                    </a:cubicBezTo>
                    <a:cubicBezTo>
                      <a:pt x="410" y="268"/>
                      <a:pt x="377" y="244"/>
                      <a:pt x="339" y="213"/>
                    </a:cubicBezTo>
                    <a:cubicBezTo>
                      <a:pt x="299" y="181"/>
                      <a:pt x="244" y="151"/>
                      <a:pt x="180" y="146"/>
                    </a:cubicBezTo>
                    <a:cubicBezTo>
                      <a:pt x="125" y="142"/>
                      <a:pt x="75" y="156"/>
                      <a:pt x="28" y="180"/>
                    </a:cubicBezTo>
                    <a:cubicBezTo>
                      <a:pt x="19" y="162"/>
                      <a:pt x="10" y="144"/>
                      <a:pt x="0" y="127"/>
                    </a:cubicBezTo>
                    <a:cubicBezTo>
                      <a:pt x="14" y="106"/>
                      <a:pt x="35" y="92"/>
                      <a:pt x="51" y="72"/>
                    </a:cubicBezTo>
                    <a:cubicBezTo>
                      <a:pt x="81" y="86"/>
                      <a:pt x="112" y="99"/>
                      <a:pt x="143" y="113"/>
                    </a:cubicBezTo>
                    <a:cubicBezTo>
                      <a:pt x="160" y="105"/>
                      <a:pt x="177" y="97"/>
                      <a:pt x="196" y="90"/>
                    </a:cubicBezTo>
                    <a:cubicBezTo>
                      <a:pt x="209" y="60"/>
                      <a:pt x="218" y="27"/>
                      <a:pt x="233" y="0"/>
                    </a:cubicBezTo>
                    <a:cubicBezTo>
                      <a:pt x="258" y="0"/>
                      <a:pt x="282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874">
                  <a:defRPr/>
                </a:pPr>
                <a:endParaRPr lang="en-US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3"/>
              <p:cNvSpPr>
                <a:spLocks/>
              </p:cNvSpPr>
              <p:nvPr/>
            </p:nvSpPr>
            <p:spPr bwMode="auto">
              <a:xfrm>
                <a:off x="1620384" y="5858389"/>
                <a:ext cx="1892300" cy="604838"/>
              </a:xfrm>
              <a:custGeom>
                <a:avLst/>
                <a:gdLst>
                  <a:gd name="T0" fmla="*/ 319 w 504"/>
                  <a:gd name="T1" fmla="*/ 4 h 161"/>
                  <a:gd name="T2" fmla="*/ 486 w 504"/>
                  <a:gd name="T3" fmla="*/ 67 h 161"/>
                  <a:gd name="T4" fmla="*/ 502 w 504"/>
                  <a:gd name="T5" fmla="*/ 90 h 161"/>
                  <a:gd name="T6" fmla="*/ 490 w 504"/>
                  <a:gd name="T7" fmla="*/ 115 h 161"/>
                  <a:gd name="T8" fmla="*/ 455 w 504"/>
                  <a:gd name="T9" fmla="*/ 90 h 161"/>
                  <a:gd name="T10" fmla="*/ 327 w 504"/>
                  <a:gd name="T11" fmla="*/ 37 h 161"/>
                  <a:gd name="T12" fmla="*/ 216 w 504"/>
                  <a:gd name="T13" fmla="*/ 69 h 161"/>
                  <a:gd name="T14" fmla="*/ 68 w 504"/>
                  <a:gd name="T15" fmla="*/ 143 h 161"/>
                  <a:gd name="T16" fmla="*/ 2 w 504"/>
                  <a:gd name="T17" fmla="*/ 99 h 161"/>
                  <a:gd name="T18" fmla="*/ 11 w 504"/>
                  <a:gd name="T19" fmla="*/ 76 h 161"/>
                  <a:gd name="T20" fmla="*/ 76 w 504"/>
                  <a:gd name="T21" fmla="*/ 110 h 161"/>
                  <a:gd name="T22" fmla="*/ 174 w 504"/>
                  <a:gd name="T23" fmla="*/ 57 h 161"/>
                  <a:gd name="T24" fmla="*/ 319 w 504"/>
                  <a:gd name="T25" fmla="*/ 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4" h="161">
                    <a:moveTo>
                      <a:pt x="319" y="4"/>
                    </a:moveTo>
                    <a:cubicBezTo>
                      <a:pt x="384" y="0"/>
                      <a:pt x="445" y="29"/>
                      <a:pt x="486" y="67"/>
                    </a:cubicBezTo>
                    <a:cubicBezTo>
                      <a:pt x="490" y="71"/>
                      <a:pt x="501" y="81"/>
                      <a:pt x="502" y="90"/>
                    </a:cubicBezTo>
                    <a:cubicBezTo>
                      <a:pt x="504" y="101"/>
                      <a:pt x="499" y="113"/>
                      <a:pt x="490" y="115"/>
                    </a:cubicBezTo>
                    <a:cubicBezTo>
                      <a:pt x="480" y="117"/>
                      <a:pt x="461" y="97"/>
                      <a:pt x="455" y="90"/>
                    </a:cubicBezTo>
                    <a:cubicBezTo>
                      <a:pt x="424" y="61"/>
                      <a:pt x="384" y="38"/>
                      <a:pt x="327" y="37"/>
                    </a:cubicBezTo>
                    <a:cubicBezTo>
                      <a:pt x="284" y="37"/>
                      <a:pt x="245" y="51"/>
                      <a:pt x="216" y="69"/>
                    </a:cubicBezTo>
                    <a:cubicBezTo>
                      <a:pt x="173" y="96"/>
                      <a:pt x="147" y="161"/>
                      <a:pt x="68" y="143"/>
                    </a:cubicBezTo>
                    <a:cubicBezTo>
                      <a:pt x="45" y="138"/>
                      <a:pt x="7" y="123"/>
                      <a:pt x="2" y="99"/>
                    </a:cubicBezTo>
                    <a:cubicBezTo>
                      <a:pt x="0" y="91"/>
                      <a:pt x="1" y="80"/>
                      <a:pt x="11" y="76"/>
                    </a:cubicBezTo>
                    <a:cubicBezTo>
                      <a:pt x="31" y="70"/>
                      <a:pt x="54" y="107"/>
                      <a:pt x="76" y="110"/>
                    </a:cubicBezTo>
                    <a:cubicBezTo>
                      <a:pt x="126" y="116"/>
                      <a:pt x="147" y="79"/>
                      <a:pt x="174" y="57"/>
                    </a:cubicBezTo>
                    <a:cubicBezTo>
                      <a:pt x="208" y="29"/>
                      <a:pt x="256" y="8"/>
                      <a:pt x="3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874">
                  <a:defRPr/>
                </a:pPr>
                <a:endParaRPr lang="en-US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34"/>
              <p:cNvSpPr>
                <a:spLocks/>
              </p:cNvSpPr>
              <p:nvPr/>
            </p:nvSpPr>
            <p:spPr bwMode="auto">
              <a:xfrm>
                <a:off x="1394959" y="6174302"/>
                <a:ext cx="1952625" cy="593725"/>
              </a:xfrm>
              <a:custGeom>
                <a:avLst/>
                <a:gdLst>
                  <a:gd name="T0" fmla="*/ 366 w 520"/>
                  <a:gd name="T1" fmla="*/ 6 h 158"/>
                  <a:gd name="T2" fmla="*/ 508 w 520"/>
                  <a:gd name="T3" fmla="*/ 59 h 158"/>
                  <a:gd name="T4" fmla="*/ 506 w 520"/>
                  <a:gd name="T5" fmla="*/ 95 h 158"/>
                  <a:gd name="T6" fmla="*/ 453 w 520"/>
                  <a:gd name="T7" fmla="*/ 59 h 158"/>
                  <a:gd name="T8" fmla="*/ 290 w 520"/>
                  <a:gd name="T9" fmla="*/ 74 h 158"/>
                  <a:gd name="T10" fmla="*/ 260 w 520"/>
                  <a:gd name="T11" fmla="*/ 105 h 158"/>
                  <a:gd name="T12" fmla="*/ 32 w 520"/>
                  <a:gd name="T13" fmla="*/ 97 h 158"/>
                  <a:gd name="T14" fmla="*/ 27 w 520"/>
                  <a:gd name="T15" fmla="*/ 51 h 158"/>
                  <a:gd name="T16" fmla="*/ 78 w 520"/>
                  <a:gd name="T17" fmla="*/ 88 h 158"/>
                  <a:gd name="T18" fmla="*/ 230 w 520"/>
                  <a:gd name="T19" fmla="*/ 82 h 158"/>
                  <a:gd name="T20" fmla="*/ 366 w 520"/>
                  <a:gd name="T21" fmla="*/ 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0" h="158">
                    <a:moveTo>
                      <a:pt x="366" y="6"/>
                    </a:moveTo>
                    <a:cubicBezTo>
                      <a:pt x="422" y="0"/>
                      <a:pt x="479" y="24"/>
                      <a:pt x="508" y="59"/>
                    </a:cubicBezTo>
                    <a:cubicBezTo>
                      <a:pt x="520" y="75"/>
                      <a:pt x="518" y="91"/>
                      <a:pt x="506" y="95"/>
                    </a:cubicBezTo>
                    <a:cubicBezTo>
                      <a:pt x="488" y="100"/>
                      <a:pt x="467" y="68"/>
                      <a:pt x="453" y="59"/>
                    </a:cubicBezTo>
                    <a:cubicBezTo>
                      <a:pt x="402" y="29"/>
                      <a:pt x="333" y="38"/>
                      <a:pt x="290" y="74"/>
                    </a:cubicBezTo>
                    <a:cubicBezTo>
                      <a:pt x="281" y="82"/>
                      <a:pt x="270" y="97"/>
                      <a:pt x="260" y="105"/>
                    </a:cubicBezTo>
                    <a:cubicBezTo>
                      <a:pt x="195" y="158"/>
                      <a:pt x="91" y="149"/>
                      <a:pt x="32" y="97"/>
                    </a:cubicBezTo>
                    <a:cubicBezTo>
                      <a:pt x="24" y="89"/>
                      <a:pt x="0" y="56"/>
                      <a:pt x="27" y="51"/>
                    </a:cubicBezTo>
                    <a:cubicBezTo>
                      <a:pt x="43" y="47"/>
                      <a:pt x="61" y="77"/>
                      <a:pt x="78" y="88"/>
                    </a:cubicBezTo>
                    <a:cubicBezTo>
                      <a:pt x="125" y="116"/>
                      <a:pt x="190" y="109"/>
                      <a:pt x="230" y="82"/>
                    </a:cubicBezTo>
                    <a:cubicBezTo>
                      <a:pt x="277" y="51"/>
                      <a:pt x="292" y="14"/>
                      <a:pt x="36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874">
                  <a:defRPr/>
                </a:pPr>
                <a:endParaRPr lang="en-US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35"/>
              <p:cNvSpPr>
                <a:spLocks/>
              </p:cNvSpPr>
              <p:nvPr/>
            </p:nvSpPr>
            <p:spPr bwMode="auto">
              <a:xfrm>
                <a:off x="1260022" y="6493389"/>
                <a:ext cx="1930400" cy="566738"/>
              </a:xfrm>
              <a:custGeom>
                <a:avLst/>
                <a:gdLst>
                  <a:gd name="T0" fmla="*/ 10 w 514"/>
                  <a:gd name="T1" fmla="*/ 35 h 151"/>
                  <a:gd name="T2" fmla="*/ 63 w 514"/>
                  <a:gd name="T3" fmla="*/ 72 h 151"/>
                  <a:gd name="T4" fmla="*/ 211 w 514"/>
                  <a:gd name="T5" fmla="*/ 111 h 151"/>
                  <a:gd name="T6" fmla="*/ 296 w 514"/>
                  <a:gd name="T7" fmla="*/ 77 h 151"/>
                  <a:gd name="T8" fmla="*/ 436 w 514"/>
                  <a:gd name="T9" fmla="*/ 8 h 151"/>
                  <a:gd name="T10" fmla="*/ 510 w 514"/>
                  <a:gd name="T11" fmla="*/ 49 h 151"/>
                  <a:gd name="T12" fmla="*/ 501 w 514"/>
                  <a:gd name="T13" fmla="*/ 73 h 151"/>
                  <a:gd name="T14" fmla="*/ 448 w 514"/>
                  <a:gd name="T15" fmla="*/ 42 h 151"/>
                  <a:gd name="T16" fmla="*/ 323 w 514"/>
                  <a:gd name="T17" fmla="*/ 103 h 151"/>
                  <a:gd name="T18" fmla="*/ 165 w 514"/>
                  <a:gd name="T19" fmla="*/ 146 h 151"/>
                  <a:gd name="T20" fmla="*/ 63 w 514"/>
                  <a:gd name="T21" fmla="*/ 111 h 151"/>
                  <a:gd name="T22" fmla="*/ 10 w 514"/>
                  <a:gd name="T23" fmla="*/ 3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151">
                    <a:moveTo>
                      <a:pt x="10" y="35"/>
                    </a:moveTo>
                    <a:cubicBezTo>
                      <a:pt x="40" y="37"/>
                      <a:pt x="46" y="59"/>
                      <a:pt x="63" y="72"/>
                    </a:cubicBezTo>
                    <a:cubicBezTo>
                      <a:pt x="95" y="96"/>
                      <a:pt x="147" y="117"/>
                      <a:pt x="211" y="111"/>
                    </a:cubicBezTo>
                    <a:cubicBezTo>
                      <a:pt x="248" y="107"/>
                      <a:pt x="274" y="92"/>
                      <a:pt x="296" y="77"/>
                    </a:cubicBezTo>
                    <a:cubicBezTo>
                      <a:pt x="338" y="48"/>
                      <a:pt x="358" y="0"/>
                      <a:pt x="436" y="8"/>
                    </a:cubicBezTo>
                    <a:cubicBezTo>
                      <a:pt x="454" y="10"/>
                      <a:pt x="503" y="25"/>
                      <a:pt x="510" y="49"/>
                    </a:cubicBezTo>
                    <a:cubicBezTo>
                      <a:pt x="512" y="58"/>
                      <a:pt x="514" y="70"/>
                      <a:pt x="501" y="73"/>
                    </a:cubicBezTo>
                    <a:cubicBezTo>
                      <a:pt x="484" y="78"/>
                      <a:pt x="467" y="48"/>
                      <a:pt x="448" y="42"/>
                    </a:cubicBezTo>
                    <a:cubicBezTo>
                      <a:pt x="388" y="23"/>
                      <a:pt x="360" y="77"/>
                      <a:pt x="323" y="103"/>
                    </a:cubicBezTo>
                    <a:cubicBezTo>
                      <a:pt x="286" y="130"/>
                      <a:pt x="237" y="151"/>
                      <a:pt x="165" y="146"/>
                    </a:cubicBezTo>
                    <a:cubicBezTo>
                      <a:pt x="129" y="143"/>
                      <a:pt x="92" y="129"/>
                      <a:pt x="63" y="111"/>
                    </a:cubicBezTo>
                    <a:cubicBezTo>
                      <a:pt x="38" y="95"/>
                      <a:pt x="0" y="73"/>
                      <a:pt x="1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874">
                  <a:defRPr/>
                </a:pPr>
                <a:endParaRPr lang="en-US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5984022" y="3716926"/>
              <a:ext cx="366380" cy="277258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rgbClr val="FFFFFF"/>
            </a:solidFill>
            <a:ln w="6350"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sz="16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240" name="Freeform 239"/>
            <p:cNvSpPr/>
            <p:nvPr/>
          </p:nvSpPr>
          <p:spPr bwMode="auto">
            <a:xfrm flipH="1">
              <a:off x="6027271" y="2521823"/>
              <a:ext cx="267252" cy="282819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44660" y="1691592"/>
            <a:ext cx="1736619" cy="4185615"/>
            <a:chOff x="4043785" y="1657049"/>
            <a:chExt cx="1737360" cy="4187396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4043785" y="1657049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74" tIns="91401" rIns="18274" bIns="91362" numCol="1" spcCol="1270" anchor="t" anchorCtr="0">
              <a:noAutofit/>
            </a:bodyPr>
            <a:lstStyle/>
            <a:p>
              <a:pPr algn="ctr" defTabSz="724595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Big Data Stores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508692" y="3055939"/>
              <a:ext cx="1271016" cy="437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SQL Data </a:t>
              </a:r>
            </a:p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Warehouse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494875" y="2528227"/>
              <a:ext cx="1271016" cy="26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4">
                <a:defRPr/>
              </a:pPr>
              <a:r>
                <a:rPr lang="en-US" sz="11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Data Lake Store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4186343" y="2533436"/>
              <a:ext cx="251192" cy="251192"/>
              <a:chOff x="4068192" y="3363795"/>
              <a:chExt cx="324957" cy="324957"/>
            </a:xfrm>
          </p:grpSpPr>
          <p:sp>
            <p:nvSpPr>
              <p:cNvPr id="203" name="Rounded Rectangle 202"/>
              <p:cNvSpPr/>
              <p:nvPr/>
            </p:nvSpPr>
            <p:spPr bwMode="auto">
              <a:xfrm>
                <a:off x="4068192" y="3363795"/>
                <a:ext cx="324957" cy="324957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4106551" y="3401141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4245904" y="3401141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 bwMode="auto">
              <a:xfrm>
                <a:off x="4174625" y="3401529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 bwMode="auto">
              <a:xfrm>
                <a:off x="4313978" y="3401529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4106551" y="3550317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4245904" y="3550317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 bwMode="auto">
              <a:xfrm>
                <a:off x="4174625" y="3550705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 bwMode="auto">
              <a:xfrm>
                <a:off x="4313978" y="3550705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4178218" y="3621636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4317571" y="3621636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 bwMode="auto">
              <a:xfrm>
                <a:off x="4106939" y="3622024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 bwMode="auto">
              <a:xfrm>
                <a:off x="4246293" y="3622024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4178218" y="3465945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4317571" y="3465945"/>
                <a:ext cx="43611" cy="43611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 bwMode="auto">
              <a:xfrm>
                <a:off x="4106939" y="3466334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 bwMode="auto">
              <a:xfrm>
                <a:off x="4246293" y="3466334"/>
                <a:ext cx="46815" cy="46816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4186988" y="3119355"/>
              <a:ext cx="248256" cy="304055"/>
              <a:chOff x="-3084513" y="3390510"/>
              <a:chExt cx="2716213" cy="3363913"/>
            </a:xfrm>
            <a:solidFill>
              <a:srgbClr val="FFFFFF"/>
            </a:solidFill>
          </p:grpSpPr>
          <p:sp>
            <p:nvSpPr>
              <p:cNvPr id="242" name="Freeform 40"/>
              <p:cNvSpPr>
                <a:spLocks noEditPoints="1"/>
              </p:cNvSpPr>
              <p:nvPr/>
            </p:nvSpPr>
            <p:spPr bwMode="auto">
              <a:xfrm>
                <a:off x="-3084513" y="3390510"/>
                <a:ext cx="2716213" cy="3363913"/>
              </a:xfrm>
              <a:custGeom>
                <a:avLst/>
                <a:gdLst>
                  <a:gd name="T0" fmla="*/ 896 w 896"/>
                  <a:gd name="T1" fmla="*/ 212 h 1107"/>
                  <a:gd name="T2" fmla="*/ 448 w 896"/>
                  <a:gd name="T3" fmla="*/ 0 h 1107"/>
                  <a:gd name="T4" fmla="*/ 0 w 896"/>
                  <a:gd name="T5" fmla="*/ 212 h 1107"/>
                  <a:gd name="T6" fmla="*/ 1 w 896"/>
                  <a:gd name="T7" fmla="*/ 219 h 1107"/>
                  <a:gd name="T8" fmla="*/ 0 w 896"/>
                  <a:gd name="T9" fmla="*/ 894 h 1107"/>
                  <a:gd name="T10" fmla="*/ 448 w 896"/>
                  <a:gd name="T11" fmla="*/ 1107 h 1107"/>
                  <a:gd name="T12" fmla="*/ 896 w 896"/>
                  <a:gd name="T13" fmla="*/ 894 h 1107"/>
                  <a:gd name="T14" fmla="*/ 895 w 896"/>
                  <a:gd name="T15" fmla="*/ 219 h 1107"/>
                  <a:gd name="T16" fmla="*/ 305 w 896"/>
                  <a:gd name="T17" fmla="*/ 679 h 1107"/>
                  <a:gd name="T18" fmla="*/ 253 w 896"/>
                  <a:gd name="T19" fmla="*/ 716 h 1107"/>
                  <a:gd name="T20" fmla="*/ 178 w 896"/>
                  <a:gd name="T21" fmla="*/ 717 h 1107"/>
                  <a:gd name="T22" fmla="*/ 146 w 896"/>
                  <a:gd name="T23" fmla="*/ 648 h 1107"/>
                  <a:gd name="T24" fmla="*/ 213 w 896"/>
                  <a:gd name="T25" fmla="*/ 674 h 1107"/>
                  <a:gd name="T26" fmla="*/ 244 w 896"/>
                  <a:gd name="T27" fmla="*/ 667 h 1107"/>
                  <a:gd name="T28" fmla="*/ 255 w 896"/>
                  <a:gd name="T29" fmla="*/ 648 h 1107"/>
                  <a:gd name="T30" fmla="*/ 240 w 896"/>
                  <a:gd name="T31" fmla="*/ 623 h 1107"/>
                  <a:gd name="T32" fmla="*/ 202 w 896"/>
                  <a:gd name="T33" fmla="*/ 604 h 1107"/>
                  <a:gd name="T34" fmla="*/ 145 w 896"/>
                  <a:gd name="T35" fmla="*/ 529 h 1107"/>
                  <a:gd name="T36" fmla="*/ 174 w 896"/>
                  <a:gd name="T37" fmla="*/ 470 h 1107"/>
                  <a:gd name="T38" fmla="*/ 241 w 896"/>
                  <a:gd name="T39" fmla="*/ 452 h 1107"/>
                  <a:gd name="T40" fmla="*/ 302 w 896"/>
                  <a:gd name="T41" fmla="*/ 462 h 1107"/>
                  <a:gd name="T42" fmla="*/ 288 w 896"/>
                  <a:gd name="T43" fmla="*/ 508 h 1107"/>
                  <a:gd name="T44" fmla="*/ 258 w 896"/>
                  <a:gd name="T45" fmla="*/ 499 h 1107"/>
                  <a:gd name="T46" fmla="*/ 227 w 896"/>
                  <a:gd name="T47" fmla="*/ 500 h 1107"/>
                  <a:gd name="T48" fmla="*/ 206 w 896"/>
                  <a:gd name="T49" fmla="*/ 513 h 1107"/>
                  <a:gd name="T50" fmla="*/ 206 w 896"/>
                  <a:gd name="T51" fmla="*/ 536 h 1107"/>
                  <a:gd name="T52" fmla="*/ 230 w 896"/>
                  <a:gd name="T53" fmla="*/ 555 h 1107"/>
                  <a:gd name="T54" fmla="*/ 275 w 896"/>
                  <a:gd name="T55" fmla="*/ 578 h 1107"/>
                  <a:gd name="T56" fmla="*/ 308 w 896"/>
                  <a:gd name="T57" fmla="*/ 615 h 1107"/>
                  <a:gd name="T58" fmla="*/ 305 w 896"/>
                  <a:gd name="T59" fmla="*/ 679 h 1107"/>
                  <a:gd name="T60" fmla="*/ 491 w 896"/>
                  <a:gd name="T61" fmla="*/ 716 h 1107"/>
                  <a:gd name="T62" fmla="*/ 370 w 896"/>
                  <a:gd name="T63" fmla="*/ 684 h 1107"/>
                  <a:gd name="T64" fmla="*/ 371 w 896"/>
                  <a:gd name="T65" fmla="*/ 490 h 1107"/>
                  <a:gd name="T66" fmla="*/ 544 w 896"/>
                  <a:gd name="T67" fmla="*/ 488 h 1107"/>
                  <a:gd name="T68" fmla="*/ 543 w 896"/>
                  <a:gd name="T69" fmla="*/ 683 h 1107"/>
                  <a:gd name="T70" fmla="*/ 538 w 896"/>
                  <a:gd name="T71" fmla="*/ 687 h 1107"/>
                  <a:gd name="T72" fmla="*/ 523 w 896"/>
                  <a:gd name="T73" fmla="*/ 751 h 1107"/>
                  <a:gd name="T74" fmla="*/ 617 w 896"/>
                  <a:gd name="T75" fmla="*/ 716 h 1107"/>
                  <a:gd name="T76" fmla="*/ 671 w 896"/>
                  <a:gd name="T77" fmla="*/ 456 h 1107"/>
                  <a:gd name="T78" fmla="*/ 762 w 896"/>
                  <a:gd name="T79" fmla="*/ 668 h 1107"/>
                  <a:gd name="T80" fmla="*/ 448 w 896"/>
                  <a:gd name="T81" fmla="*/ 329 h 1107"/>
                  <a:gd name="T82" fmla="*/ 448 w 896"/>
                  <a:gd name="T83" fmla="*/ 73 h 1107"/>
                  <a:gd name="T84" fmla="*/ 448 w 896"/>
                  <a:gd name="T85" fmla="*/ 329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96" h="1107">
                    <a:moveTo>
                      <a:pt x="896" y="215"/>
                    </a:moveTo>
                    <a:cubicBezTo>
                      <a:pt x="896" y="214"/>
                      <a:pt x="896" y="213"/>
                      <a:pt x="896" y="212"/>
                    </a:cubicBezTo>
                    <a:cubicBezTo>
                      <a:pt x="896" y="148"/>
                      <a:pt x="844" y="91"/>
                      <a:pt x="751" y="53"/>
                    </a:cubicBezTo>
                    <a:cubicBezTo>
                      <a:pt x="669" y="18"/>
                      <a:pt x="561" y="0"/>
                      <a:pt x="448" y="0"/>
                    </a:cubicBezTo>
                    <a:cubicBezTo>
                      <a:pt x="335" y="0"/>
                      <a:pt x="227" y="18"/>
                      <a:pt x="146" y="52"/>
                    </a:cubicBezTo>
                    <a:cubicBezTo>
                      <a:pt x="52" y="91"/>
                      <a:pt x="0" y="148"/>
                      <a:pt x="0" y="212"/>
                    </a:cubicBezTo>
                    <a:cubicBezTo>
                      <a:pt x="0" y="213"/>
                      <a:pt x="0" y="214"/>
                      <a:pt x="1" y="215"/>
                    </a:cubicBezTo>
                    <a:cubicBezTo>
                      <a:pt x="1" y="219"/>
                      <a:pt x="1" y="219"/>
                      <a:pt x="1" y="219"/>
                    </a:cubicBezTo>
                    <a:cubicBezTo>
                      <a:pt x="1" y="220"/>
                      <a:pt x="0" y="222"/>
                      <a:pt x="0" y="224"/>
                    </a:cubicBezTo>
                    <a:cubicBezTo>
                      <a:pt x="0" y="894"/>
                      <a:pt x="0" y="894"/>
                      <a:pt x="0" y="894"/>
                    </a:cubicBezTo>
                    <a:cubicBezTo>
                      <a:pt x="0" y="959"/>
                      <a:pt x="52" y="1016"/>
                      <a:pt x="146" y="1054"/>
                    </a:cubicBezTo>
                    <a:cubicBezTo>
                      <a:pt x="227" y="1088"/>
                      <a:pt x="335" y="1107"/>
                      <a:pt x="448" y="1107"/>
                    </a:cubicBezTo>
                    <a:cubicBezTo>
                      <a:pt x="561" y="1107"/>
                      <a:pt x="669" y="1088"/>
                      <a:pt x="751" y="1054"/>
                    </a:cubicBezTo>
                    <a:cubicBezTo>
                      <a:pt x="844" y="1016"/>
                      <a:pt x="896" y="959"/>
                      <a:pt x="896" y="894"/>
                    </a:cubicBezTo>
                    <a:cubicBezTo>
                      <a:pt x="896" y="224"/>
                      <a:pt x="896" y="224"/>
                      <a:pt x="896" y="224"/>
                    </a:cubicBezTo>
                    <a:cubicBezTo>
                      <a:pt x="896" y="222"/>
                      <a:pt x="896" y="220"/>
                      <a:pt x="895" y="219"/>
                    </a:cubicBezTo>
                    <a:lnTo>
                      <a:pt x="896" y="215"/>
                    </a:lnTo>
                    <a:close/>
                    <a:moveTo>
                      <a:pt x="305" y="679"/>
                    </a:moveTo>
                    <a:cubicBezTo>
                      <a:pt x="300" y="689"/>
                      <a:pt x="293" y="697"/>
                      <a:pt x="284" y="703"/>
                    </a:cubicBezTo>
                    <a:cubicBezTo>
                      <a:pt x="275" y="709"/>
                      <a:pt x="265" y="714"/>
                      <a:pt x="253" y="716"/>
                    </a:cubicBezTo>
                    <a:cubicBezTo>
                      <a:pt x="241" y="719"/>
                      <a:pt x="229" y="720"/>
                      <a:pt x="216" y="720"/>
                    </a:cubicBezTo>
                    <a:cubicBezTo>
                      <a:pt x="202" y="720"/>
                      <a:pt x="190" y="719"/>
                      <a:pt x="178" y="717"/>
                    </a:cubicBezTo>
                    <a:cubicBezTo>
                      <a:pt x="166" y="714"/>
                      <a:pt x="155" y="711"/>
                      <a:pt x="146" y="706"/>
                    </a:cubicBezTo>
                    <a:cubicBezTo>
                      <a:pt x="146" y="648"/>
                      <a:pt x="146" y="648"/>
                      <a:pt x="146" y="648"/>
                    </a:cubicBezTo>
                    <a:cubicBezTo>
                      <a:pt x="156" y="657"/>
                      <a:pt x="167" y="663"/>
                      <a:pt x="178" y="668"/>
                    </a:cubicBezTo>
                    <a:cubicBezTo>
                      <a:pt x="190" y="672"/>
                      <a:pt x="202" y="674"/>
                      <a:pt x="213" y="674"/>
                    </a:cubicBezTo>
                    <a:cubicBezTo>
                      <a:pt x="220" y="674"/>
                      <a:pt x="226" y="674"/>
                      <a:pt x="232" y="672"/>
                    </a:cubicBezTo>
                    <a:cubicBezTo>
                      <a:pt x="237" y="671"/>
                      <a:pt x="241" y="669"/>
                      <a:pt x="244" y="667"/>
                    </a:cubicBezTo>
                    <a:cubicBezTo>
                      <a:pt x="248" y="664"/>
                      <a:pt x="251" y="662"/>
                      <a:pt x="252" y="658"/>
                    </a:cubicBezTo>
                    <a:cubicBezTo>
                      <a:pt x="254" y="655"/>
                      <a:pt x="255" y="652"/>
                      <a:pt x="255" y="648"/>
                    </a:cubicBezTo>
                    <a:cubicBezTo>
                      <a:pt x="255" y="643"/>
                      <a:pt x="253" y="638"/>
                      <a:pt x="251" y="634"/>
                    </a:cubicBezTo>
                    <a:cubicBezTo>
                      <a:pt x="248" y="630"/>
                      <a:pt x="244" y="627"/>
                      <a:pt x="240" y="623"/>
                    </a:cubicBezTo>
                    <a:cubicBezTo>
                      <a:pt x="235" y="620"/>
                      <a:pt x="229" y="617"/>
                      <a:pt x="223" y="614"/>
                    </a:cubicBezTo>
                    <a:cubicBezTo>
                      <a:pt x="216" y="610"/>
                      <a:pt x="209" y="607"/>
                      <a:pt x="202" y="604"/>
                    </a:cubicBezTo>
                    <a:cubicBezTo>
                      <a:pt x="183" y="596"/>
                      <a:pt x="169" y="585"/>
                      <a:pt x="159" y="573"/>
                    </a:cubicBezTo>
                    <a:cubicBezTo>
                      <a:pt x="150" y="561"/>
                      <a:pt x="145" y="546"/>
                      <a:pt x="145" y="529"/>
                    </a:cubicBezTo>
                    <a:cubicBezTo>
                      <a:pt x="145" y="515"/>
                      <a:pt x="148" y="504"/>
                      <a:pt x="153" y="494"/>
                    </a:cubicBezTo>
                    <a:cubicBezTo>
                      <a:pt x="158" y="484"/>
                      <a:pt x="165" y="476"/>
                      <a:pt x="174" y="470"/>
                    </a:cubicBezTo>
                    <a:cubicBezTo>
                      <a:pt x="183" y="464"/>
                      <a:pt x="193" y="459"/>
                      <a:pt x="204" y="456"/>
                    </a:cubicBezTo>
                    <a:cubicBezTo>
                      <a:pt x="216" y="453"/>
                      <a:pt x="228" y="452"/>
                      <a:pt x="241" y="452"/>
                    </a:cubicBezTo>
                    <a:cubicBezTo>
                      <a:pt x="254" y="452"/>
                      <a:pt x="265" y="453"/>
                      <a:pt x="275" y="454"/>
                    </a:cubicBezTo>
                    <a:cubicBezTo>
                      <a:pt x="285" y="456"/>
                      <a:pt x="294" y="458"/>
                      <a:pt x="302" y="462"/>
                    </a:cubicBezTo>
                    <a:cubicBezTo>
                      <a:pt x="302" y="516"/>
                      <a:pt x="302" y="516"/>
                      <a:pt x="302" y="516"/>
                    </a:cubicBezTo>
                    <a:cubicBezTo>
                      <a:pt x="298" y="513"/>
                      <a:pt x="293" y="510"/>
                      <a:pt x="288" y="508"/>
                    </a:cubicBezTo>
                    <a:cubicBezTo>
                      <a:pt x="284" y="506"/>
                      <a:pt x="279" y="504"/>
                      <a:pt x="274" y="502"/>
                    </a:cubicBezTo>
                    <a:cubicBezTo>
                      <a:pt x="269" y="501"/>
                      <a:pt x="263" y="500"/>
                      <a:pt x="258" y="499"/>
                    </a:cubicBezTo>
                    <a:cubicBezTo>
                      <a:pt x="253" y="498"/>
                      <a:pt x="249" y="498"/>
                      <a:pt x="244" y="498"/>
                    </a:cubicBezTo>
                    <a:cubicBezTo>
                      <a:pt x="238" y="498"/>
                      <a:pt x="232" y="498"/>
                      <a:pt x="227" y="500"/>
                    </a:cubicBezTo>
                    <a:cubicBezTo>
                      <a:pt x="222" y="501"/>
                      <a:pt x="218" y="503"/>
                      <a:pt x="214" y="505"/>
                    </a:cubicBezTo>
                    <a:cubicBezTo>
                      <a:pt x="211" y="507"/>
                      <a:pt x="208" y="510"/>
                      <a:pt x="206" y="513"/>
                    </a:cubicBezTo>
                    <a:cubicBezTo>
                      <a:pt x="204" y="517"/>
                      <a:pt x="203" y="520"/>
                      <a:pt x="203" y="524"/>
                    </a:cubicBezTo>
                    <a:cubicBezTo>
                      <a:pt x="203" y="528"/>
                      <a:pt x="204" y="532"/>
                      <a:pt x="206" y="536"/>
                    </a:cubicBezTo>
                    <a:cubicBezTo>
                      <a:pt x="208" y="539"/>
                      <a:pt x="212" y="542"/>
                      <a:pt x="216" y="546"/>
                    </a:cubicBezTo>
                    <a:cubicBezTo>
                      <a:pt x="219" y="549"/>
                      <a:pt x="224" y="552"/>
                      <a:pt x="230" y="555"/>
                    </a:cubicBezTo>
                    <a:cubicBezTo>
                      <a:pt x="236" y="558"/>
                      <a:pt x="242" y="561"/>
                      <a:pt x="249" y="564"/>
                    </a:cubicBezTo>
                    <a:cubicBezTo>
                      <a:pt x="259" y="568"/>
                      <a:pt x="268" y="573"/>
                      <a:pt x="275" y="578"/>
                    </a:cubicBezTo>
                    <a:cubicBezTo>
                      <a:pt x="283" y="582"/>
                      <a:pt x="290" y="588"/>
                      <a:pt x="295" y="594"/>
                    </a:cubicBezTo>
                    <a:cubicBezTo>
                      <a:pt x="301" y="600"/>
                      <a:pt x="305" y="607"/>
                      <a:pt x="308" y="615"/>
                    </a:cubicBezTo>
                    <a:cubicBezTo>
                      <a:pt x="311" y="623"/>
                      <a:pt x="313" y="632"/>
                      <a:pt x="313" y="643"/>
                    </a:cubicBezTo>
                    <a:cubicBezTo>
                      <a:pt x="313" y="657"/>
                      <a:pt x="310" y="669"/>
                      <a:pt x="305" y="679"/>
                    </a:cubicBezTo>
                    <a:close/>
                    <a:moveTo>
                      <a:pt x="523" y="751"/>
                    </a:moveTo>
                    <a:cubicBezTo>
                      <a:pt x="491" y="716"/>
                      <a:pt x="491" y="716"/>
                      <a:pt x="491" y="716"/>
                    </a:cubicBezTo>
                    <a:cubicBezTo>
                      <a:pt x="480" y="719"/>
                      <a:pt x="468" y="720"/>
                      <a:pt x="456" y="720"/>
                    </a:cubicBezTo>
                    <a:cubicBezTo>
                      <a:pt x="421" y="720"/>
                      <a:pt x="392" y="708"/>
                      <a:pt x="370" y="684"/>
                    </a:cubicBezTo>
                    <a:cubicBezTo>
                      <a:pt x="348" y="660"/>
                      <a:pt x="337" y="628"/>
                      <a:pt x="337" y="589"/>
                    </a:cubicBezTo>
                    <a:cubicBezTo>
                      <a:pt x="337" y="549"/>
                      <a:pt x="349" y="515"/>
                      <a:pt x="371" y="490"/>
                    </a:cubicBezTo>
                    <a:cubicBezTo>
                      <a:pt x="393" y="465"/>
                      <a:pt x="423" y="452"/>
                      <a:pt x="460" y="452"/>
                    </a:cubicBezTo>
                    <a:cubicBezTo>
                      <a:pt x="494" y="452"/>
                      <a:pt x="522" y="464"/>
                      <a:pt x="544" y="488"/>
                    </a:cubicBezTo>
                    <a:cubicBezTo>
                      <a:pt x="565" y="512"/>
                      <a:pt x="576" y="544"/>
                      <a:pt x="576" y="584"/>
                    </a:cubicBezTo>
                    <a:cubicBezTo>
                      <a:pt x="576" y="625"/>
                      <a:pt x="565" y="658"/>
                      <a:pt x="543" y="683"/>
                    </a:cubicBezTo>
                    <a:cubicBezTo>
                      <a:pt x="542" y="684"/>
                      <a:pt x="541" y="684"/>
                      <a:pt x="540" y="685"/>
                    </a:cubicBezTo>
                    <a:cubicBezTo>
                      <a:pt x="540" y="686"/>
                      <a:pt x="539" y="687"/>
                      <a:pt x="538" y="687"/>
                    </a:cubicBezTo>
                    <a:cubicBezTo>
                      <a:pt x="600" y="751"/>
                      <a:pt x="600" y="751"/>
                      <a:pt x="600" y="751"/>
                    </a:cubicBezTo>
                    <a:lnTo>
                      <a:pt x="523" y="751"/>
                    </a:lnTo>
                    <a:close/>
                    <a:moveTo>
                      <a:pt x="762" y="716"/>
                    </a:moveTo>
                    <a:cubicBezTo>
                      <a:pt x="617" y="716"/>
                      <a:pt x="617" y="716"/>
                      <a:pt x="617" y="716"/>
                    </a:cubicBezTo>
                    <a:cubicBezTo>
                      <a:pt x="617" y="456"/>
                      <a:pt x="617" y="456"/>
                      <a:pt x="617" y="456"/>
                    </a:cubicBezTo>
                    <a:cubicBezTo>
                      <a:pt x="671" y="456"/>
                      <a:pt x="671" y="456"/>
                      <a:pt x="671" y="456"/>
                    </a:cubicBezTo>
                    <a:cubicBezTo>
                      <a:pt x="671" y="668"/>
                      <a:pt x="671" y="668"/>
                      <a:pt x="671" y="668"/>
                    </a:cubicBezTo>
                    <a:cubicBezTo>
                      <a:pt x="762" y="668"/>
                      <a:pt x="762" y="668"/>
                      <a:pt x="762" y="668"/>
                    </a:cubicBezTo>
                    <a:lnTo>
                      <a:pt x="762" y="716"/>
                    </a:lnTo>
                    <a:close/>
                    <a:moveTo>
                      <a:pt x="448" y="329"/>
                    </a:moveTo>
                    <a:cubicBezTo>
                      <a:pt x="250" y="329"/>
                      <a:pt x="89" y="272"/>
                      <a:pt x="89" y="201"/>
                    </a:cubicBezTo>
                    <a:cubicBezTo>
                      <a:pt x="89" y="131"/>
                      <a:pt x="250" y="73"/>
                      <a:pt x="448" y="73"/>
                    </a:cubicBezTo>
                    <a:cubicBezTo>
                      <a:pt x="646" y="73"/>
                      <a:pt x="807" y="131"/>
                      <a:pt x="807" y="201"/>
                    </a:cubicBezTo>
                    <a:cubicBezTo>
                      <a:pt x="807" y="272"/>
                      <a:pt x="646" y="329"/>
                      <a:pt x="448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41"/>
              <p:cNvSpPr>
                <a:spLocks/>
              </p:cNvSpPr>
              <p:nvPr/>
            </p:nvSpPr>
            <p:spPr bwMode="auto">
              <a:xfrm>
                <a:off x="-1887538" y="4916098"/>
                <a:ext cx="373063" cy="511175"/>
              </a:xfrm>
              <a:custGeom>
                <a:avLst/>
                <a:gdLst>
                  <a:gd name="T0" fmla="*/ 63 w 123"/>
                  <a:gd name="T1" fmla="*/ 0 h 168"/>
                  <a:gd name="T2" fmla="*/ 17 w 123"/>
                  <a:gd name="T3" fmla="*/ 23 h 168"/>
                  <a:gd name="T4" fmla="*/ 0 w 123"/>
                  <a:gd name="T5" fmla="*/ 84 h 168"/>
                  <a:gd name="T6" fmla="*/ 17 w 123"/>
                  <a:gd name="T7" fmla="*/ 145 h 168"/>
                  <a:gd name="T8" fmla="*/ 62 w 123"/>
                  <a:gd name="T9" fmla="*/ 168 h 168"/>
                  <a:gd name="T10" fmla="*/ 107 w 123"/>
                  <a:gd name="T11" fmla="*/ 146 h 168"/>
                  <a:gd name="T12" fmla="*/ 123 w 123"/>
                  <a:gd name="T13" fmla="*/ 85 h 168"/>
                  <a:gd name="T14" fmla="*/ 107 w 123"/>
                  <a:gd name="T15" fmla="*/ 23 h 168"/>
                  <a:gd name="T16" fmla="*/ 63 w 123"/>
                  <a:gd name="T1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68">
                    <a:moveTo>
                      <a:pt x="63" y="0"/>
                    </a:moveTo>
                    <a:cubicBezTo>
                      <a:pt x="44" y="0"/>
                      <a:pt x="29" y="8"/>
                      <a:pt x="17" y="23"/>
                    </a:cubicBezTo>
                    <a:cubicBezTo>
                      <a:pt x="6" y="39"/>
                      <a:pt x="0" y="59"/>
                      <a:pt x="0" y="84"/>
                    </a:cubicBezTo>
                    <a:cubicBezTo>
                      <a:pt x="0" y="110"/>
                      <a:pt x="6" y="130"/>
                      <a:pt x="17" y="145"/>
                    </a:cubicBezTo>
                    <a:cubicBezTo>
                      <a:pt x="28" y="160"/>
                      <a:pt x="43" y="168"/>
                      <a:pt x="62" y="168"/>
                    </a:cubicBezTo>
                    <a:cubicBezTo>
                      <a:pt x="81" y="168"/>
                      <a:pt x="96" y="160"/>
                      <a:pt x="107" y="146"/>
                    </a:cubicBezTo>
                    <a:cubicBezTo>
                      <a:pt x="118" y="131"/>
                      <a:pt x="123" y="111"/>
                      <a:pt x="123" y="85"/>
                    </a:cubicBezTo>
                    <a:cubicBezTo>
                      <a:pt x="123" y="59"/>
                      <a:pt x="118" y="38"/>
                      <a:pt x="107" y="23"/>
                    </a:cubicBezTo>
                    <a:cubicBezTo>
                      <a:pt x="97" y="8"/>
                      <a:pt x="82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99075" y="1700737"/>
            <a:ext cx="1853948" cy="4560152"/>
            <a:chOff x="496692" y="1666194"/>
            <a:chExt cx="1854737" cy="4562093"/>
          </a:xfrm>
        </p:grpSpPr>
        <p:sp>
          <p:nvSpPr>
            <p:cNvPr id="141" name="TextBox 140"/>
            <p:cNvSpPr txBox="1"/>
            <p:nvPr/>
          </p:nvSpPr>
          <p:spPr>
            <a:xfrm>
              <a:off x="1261370" y="1927965"/>
              <a:ext cx="1090059" cy="563250"/>
            </a:xfrm>
            <a:prstGeom prst="rect">
              <a:avLst/>
            </a:prstGeom>
            <a:noFill/>
          </p:spPr>
          <p:txBody>
            <a:bodyPr wrap="square" lIns="0" tIns="146221" rIns="182776" bIns="146221" rtlCol="0">
              <a:noAutofit/>
            </a:bodyPr>
            <a:lstStyle/>
            <a:p>
              <a:pPr defTabSz="93202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Data </a:t>
              </a:r>
              <a:b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sources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14236" y="3529646"/>
              <a:ext cx="1090059" cy="579230"/>
            </a:xfrm>
            <a:prstGeom prst="rect">
              <a:avLst/>
            </a:prstGeom>
            <a:noFill/>
          </p:spPr>
          <p:txBody>
            <a:bodyPr wrap="square" lIns="0" tIns="146221" rIns="182776" bIns="146221" rtlCol="0">
              <a:noAutofit/>
            </a:bodyPr>
            <a:lstStyle/>
            <a:p>
              <a:pPr defTabSz="93202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211554" y="4995093"/>
              <a:ext cx="974964" cy="616531"/>
            </a:xfrm>
            <a:prstGeom prst="rect">
              <a:avLst/>
            </a:prstGeom>
            <a:noFill/>
          </p:spPr>
          <p:txBody>
            <a:bodyPr wrap="square" lIns="0" tIns="146221" rIns="182776" bIns="146221" rtlCol="0">
              <a:noAutofit/>
            </a:bodyPr>
            <a:lstStyle/>
            <a:p>
              <a:pPr defTabSz="93202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Sensors </a:t>
              </a:r>
              <a:b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</a:br>
              <a:r>
                <a:rPr lang="en-US" sz="1200" kern="0" spc="-3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  <a:cs typeface="Segoe UI Semilight" panose="020B0402040204020203" pitchFamily="34" charset="0"/>
                </a:rPr>
                <a:t>&amp; devices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13890" y="5907143"/>
              <a:ext cx="933597" cy="321144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913874">
                <a:lnSpc>
                  <a:spcPct val="90000"/>
                </a:lnSpc>
                <a:defRPr/>
              </a:pPr>
              <a:r>
                <a:rPr lang="en-US" sz="2400" kern="0" dirty="0">
                  <a:gradFill>
                    <a:gsLst>
                      <a:gs pos="93671">
                        <a:srgbClr val="505050"/>
                      </a:gs>
                      <a:gs pos="80380">
                        <a:srgbClr val="505050"/>
                      </a:gs>
                    </a:gsLst>
                    <a:lin ang="16200000" scaled="0"/>
                  </a:gradFill>
                  <a:latin typeface="Segoe UI"/>
                </a:rPr>
                <a:t>Data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1789019" y="1666194"/>
              <a:ext cx="308472" cy="4199169"/>
              <a:chOff x="1776319" y="1369399"/>
              <a:chExt cx="308472" cy="3830198"/>
            </a:xfrm>
          </p:grpSpPr>
          <p:sp>
            <p:nvSpPr>
              <p:cNvPr id="156" name="Freeform 155"/>
              <p:cNvSpPr/>
              <p:nvPr/>
            </p:nvSpPr>
            <p:spPr bwMode="auto">
              <a:xfrm>
                <a:off x="1960934" y="1369399"/>
                <a:ext cx="123857" cy="3830198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1776319" y="328449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44" name="Freeform 34"/>
            <p:cNvSpPr>
              <a:spLocks noChangeAspect="1" noEditPoints="1"/>
            </p:cNvSpPr>
            <p:nvPr/>
          </p:nvSpPr>
          <p:spPr bwMode="auto">
            <a:xfrm>
              <a:off x="496692" y="2050430"/>
              <a:ext cx="530352" cy="419571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 w="15240">
              <a:solidFill>
                <a:srgbClr val="0078D7"/>
              </a:solidFill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kern="0">
                <a:solidFill>
                  <a:srgbClr val="333333"/>
                </a:solidFill>
                <a:latin typeface="Segoe UI"/>
              </a:endParaRPr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532519" y="3627377"/>
              <a:ext cx="522040" cy="533547"/>
              <a:chOff x="2308225" y="7734300"/>
              <a:chExt cx="1368425" cy="1398588"/>
            </a:xfrm>
            <a:solidFill>
              <a:srgbClr val="0078D7"/>
            </a:solidFill>
          </p:grpSpPr>
          <p:sp>
            <p:nvSpPr>
              <p:cNvPr id="246" name="Freeform 97"/>
              <p:cNvSpPr>
                <a:spLocks/>
              </p:cNvSpPr>
              <p:nvPr/>
            </p:nvSpPr>
            <p:spPr bwMode="auto">
              <a:xfrm>
                <a:off x="2574925" y="8740775"/>
                <a:ext cx="174625" cy="41275"/>
              </a:xfrm>
              <a:custGeom>
                <a:avLst/>
                <a:gdLst>
                  <a:gd name="T0" fmla="*/ 96 w 110"/>
                  <a:gd name="T1" fmla="*/ 26 h 26"/>
                  <a:gd name="T2" fmla="*/ 14 w 110"/>
                  <a:gd name="T3" fmla="*/ 26 h 26"/>
                  <a:gd name="T4" fmla="*/ 14 w 110"/>
                  <a:gd name="T5" fmla="*/ 26 h 26"/>
                  <a:gd name="T6" fmla="*/ 8 w 110"/>
                  <a:gd name="T7" fmla="*/ 24 h 26"/>
                  <a:gd name="T8" fmla="*/ 4 w 110"/>
                  <a:gd name="T9" fmla="*/ 22 h 26"/>
                  <a:gd name="T10" fmla="*/ 2 w 110"/>
                  <a:gd name="T11" fmla="*/ 18 h 26"/>
                  <a:gd name="T12" fmla="*/ 0 w 110"/>
                  <a:gd name="T13" fmla="*/ 12 h 26"/>
                  <a:gd name="T14" fmla="*/ 0 w 110"/>
                  <a:gd name="T15" fmla="*/ 12 h 26"/>
                  <a:gd name="T16" fmla="*/ 2 w 110"/>
                  <a:gd name="T17" fmla="*/ 8 h 26"/>
                  <a:gd name="T18" fmla="*/ 4 w 110"/>
                  <a:gd name="T19" fmla="*/ 4 h 26"/>
                  <a:gd name="T20" fmla="*/ 8 w 110"/>
                  <a:gd name="T21" fmla="*/ 2 h 26"/>
                  <a:gd name="T22" fmla="*/ 14 w 110"/>
                  <a:gd name="T23" fmla="*/ 0 h 26"/>
                  <a:gd name="T24" fmla="*/ 96 w 110"/>
                  <a:gd name="T25" fmla="*/ 0 h 26"/>
                  <a:gd name="T26" fmla="*/ 96 w 110"/>
                  <a:gd name="T27" fmla="*/ 0 h 26"/>
                  <a:gd name="T28" fmla="*/ 102 w 110"/>
                  <a:gd name="T29" fmla="*/ 2 h 26"/>
                  <a:gd name="T30" fmla="*/ 106 w 110"/>
                  <a:gd name="T31" fmla="*/ 4 h 26"/>
                  <a:gd name="T32" fmla="*/ 108 w 110"/>
                  <a:gd name="T33" fmla="*/ 8 h 26"/>
                  <a:gd name="T34" fmla="*/ 110 w 110"/>
                  <a:gd name="T35" fmla="*/ 12 h 26"/>
                  <a:gd name="T36" fmla="*/ 110 w 110"/>
                  <a:gd name="T37" fmla="*/ 12 h 26"/>
                  <a:gd name="T38" fmla="*/ 108 w 110"/>
                  <a:gd name="T39" fmla="*/ 18 h 26"/>
                  <a:gd name="T40" fmla="*/ 106 w 110"/>
                  <a:gd name="T41" fmla="*/ 22 h 26"/>
                  <a:gd name="T42" fmla="*/ 102 w 110"/>
                  <a:gd name="T43" fmla="*/ 24 h 26"/>
                  <a:gd name="T44" fmla="*/ 96 w 110"/>
                  <a:gd name="T45" fmla="*/ 26 h 26"/>
                  <a:gd name="T46" fmla="*/ 96 w 110"/>
                  <a:gd name="T4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26">
                    <a:moveTo>
                      <a:pt x="96" y="26"/>
                    </a:moveTo>
                    <a:lnTo>
                      <a:pt x="14" y="26"/>
                    </a:lnTo>
                    <a:lnTo>
                      <a:pt x="14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2"/>
                    </a:lnTo>
                    <a:lnTo>
                      <a:pt x="106" y="4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08" y="18"/>
                    </a:lnTo>
                    <a:lnTo>
                      <a:pt x="106" y="22"/>
                    </a:lnTo>
                    <a:lnTo>
                      <a:pt x="102" y="24"/>
                    </a:lnTo>
                    <a:lnTo>
                      <a:pt x="96" y="26"/>
                    </a:lnTo>
                    <a:lnTo>
                      <a:pt x="9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7" name="Freeform 98"/>
              <p:cNvSpPr>
                <a:spLocks noEditPoints="1"/>
              </p:cNvSpPr>
              <p:nvPr/>
            </p:nvSpPr>
            <p:spPr bwMode="auto">
              <a:xfrm>
                <a:off x="2428875" y="8096250"/>
                <a:ext cx="219075" cy="215900"/>
              </a:xfrm>
              <a:custGeom>
                <a:avLst/>
                <a:gdLst>
                  <a:gd name="T0" fmla="*/ 120 w 138"/>
                  <a:gd name="T1" fmla="*/ 136 h 136"/>
                  <a:gd name="T2" fmla="*/ 18 w 138"/>
                  <a:gd name="T3" fmla="*/ 136 h 136"/>
                  <a:gd name="T4" fmla="*/ 18 w 138"/>
                  <a:gd name="T5" fmla="*/ 136 h 136"/>
                  <a:gd name="T6" fmla="*/ 12 w 138"/>
                  <a:gd name="T7" fmla="*/ 136 h 136"/>
                  <a:gd name="T8" fmla="*/ 6 w 138"/>
                  <a:gd name="T9" fmla="*/ 132 h 136"/>
                  <a:gd name="T10" fmla="*/ 2 w 138"/>
                  <a:gd name="T11" fmla="*/ 126 h 136"/>
                  <a:gd name="T12" fmla="*/ 0 w 138"/>
                  <a:gd name="T13" fmla="*/ 118 h 136"/>
                  <a:gd name="T14" fmla="*/ 0 w 138"/>
                  <a:gd name="T15" fmla="*/ 18 h 136"/>
                  <a:gd name="T16" fmla="*/ 0 w 138"/>
                  <a:gd name="T17" fmla="*/ 18 h 136"/>
                  <a:gd name="T18" fmla="*/ 2 w 138"/>
                  <a:gd name="T19" fmla="*/ 10 h 136"/>
                  <a:gd name="T20" fmla="*/ 6 w 138"/>
                  <a:gd name="T21" fmla="*/ 4 h 136"/>
                  <a:gd name="T22" fmla="*/ 12 w 138"/>
                  <a:gd name="T23" fmla="*/ 2 h 136"/>
                  <a:gd name="T24" fmla="*/ 18 w 138"/>
                  <a:gd name="T25" fmla="*/ 0 h 136"/>
                  <a:gd name="T26" fmla="*/ 120 w 138"/>
                  <a:gd name="T27" fmla="*/ 0 h 136"/>
                  <a:gd name="T28" fmla="*/ 120 w 138"/>
                  <a:gd name="T29" fmla="*/ 0 h 136"/>
                  <a:gd name="T30" fmla="*/ 126 w 138"/>
                  <a:gd name="T31" fmla="*/ 2 h 136"/>
                  <a:gd name="T32" fmla="*/ 132 w 138"/>
                  <a:gd name="T33" fmla="*/ 4 h 136"/>
                  <a:gd name="T34" fmla="*/ 136 w 138"/>
                  <a:gd name="T35" fmla="*/ 10 h 136"/>
                  <a:gd name="T36" fmla="*/ 138 w 138"/>
                  <a:gd name="T37" fmla="*/ 18 h 136"/>
                  <a:gd name="T38" fmla="*/ 138 w 138"/>
                  <a:gd name="T39" fmla="*/ 118 h 136"/>
                  <a:gd name="T40" fmla="*/ 138 w 138"/>
                  <a:gd name="T41" fmla="*/ 118 h 136"/>
                  <a:gd name="T42" fmla="*/ 136 w 138"/>
                  <a:gd name="T43" fmla="*/ 126 h 136"/>
                  <a:gd name="T44" fmla="*/ 132 w 138"/>
                  <a:gd name="T45" fmla="*/ 132 h 136"/>
                  <a:gd name="T46" fmla="*/ 126 w 138"/>
                  <a:gd name="T47" fmla="*/ 136 h 136"/>
                  <a:gd name="T48" fmla="*/ 120 w 138"/>
                  <a:gd name="T49" fmla="*/ 136 h 136"/>
                  <a:gd name="T50" fmla="*/ 120 w 138"/>
                  <a:gd name="T51" fmla="*/ 136 h 136"/>
                  <a:gd name="T52" fmla="*/ 26 w 138"/>
                  <a:gd name="T53" fmla="*/ 112 h 136"/>
                  <a:gd name="T54" fmla="*/ 112 w 138"/>
                  <a:gd name="T55" fmla="*/ 112 h 136"/>
                  <a:gd name="T56" fmla="*/ 112 w 138"/>
                  <a:gd name="T57" fmla="*/ 24 h 136"/>
                  <a:gd name="T58" fmla="*/ 26 w 138"/>
                  <a:gd name="T59" fmla="*/ 24 h 136"/>
                  <a:gd name="T60" fmla="*/ 26 w 138"/>
                  <a:gd name="T61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6">
                    <a:moveTo>
                      <a:pt x="120" y="136"/>
                    </a:moveTo>
                    <a:lnTo>
                      <a:pt x="18" y="136"/>
                    </a:lnTo>
                    <a:lnTo>
                      <a:pt x="18" y="136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4"/>
                    </a:lnTo>
                    <a:lnTo>
                      <a:pt x="136" y="10"/>
                    </a:lnTo>
                    <a:lnTo>
                      <a:pt x="138" y="18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6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4"/>
                    </a:lnTo>
                    <a:lnTo>
                      <a:pt x="26" y="2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8" name="Freeform 99"/>
              <p:cNvSpPr>
                <a:spLocks noEditPoints="1"/>
              </p:cNvSpPr>
              <p:nvPr/>
            </p:nvSpPr>
            <p:spPr bwMode="auto">
              <a:xfrm>
                <a:off x="242887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9" name="Freeform 100"/>
              <p:cNvSpPr>
                <a:spLocks noEditPoints="1"/>
              </p:cNvSpPr>
              <p:nvPr/>
            </p:nvSpPr>
            <p:spPr bwMode="auto">
              <a:xfrm>
                <a:off x="267652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0" name="Freeform 101"/>
              <p:cNvSpPr>
                <a:spLocks noEditPoints="1"/>
              </p:cNvSpPr>
              <p:nvPr/>
            </p:nvSpPr>
            <p:spPr bwMode="auto">
              <a:xfrm>
                <a:off x="242887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1" name="Freeform 102"/>
              <p:cNvSpPr>
                <a:spLocks noEditPoints="1"/>
              </p:cNvSpPr>
              <p:nvPr/>
            </p:nvSpPr>
            <p:spPr bwMode="auto">
              <a:xfrm>
                <a:off x="267652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2" name="Freeform 103"/>
              <p:cNvSpPr>
                <a:spLocks/>
              </p:cNvSpPr>
              <p:nvPr/>
            </p:nvSpPr>
            <p:spPr bwMode="auto">
              <a:xfrm>
                <a:off x="2330450" y="8623300"/>
                <a:ext cx="422275" cy="41275"/>
              </a:xfrm>
              <a:custGeom>
                <a:avLst/>
                <a:gdLst>
                  <a:gd name="T0" fmla="*/ 264 w 266"/>
                  <a:gd name="T1" fmla="*/ 4 h 26"/>
                  <a:gd name="T2" fmla="*/ 264 w 266"/>
                  <a:gd name="T3" fmla="*/ 2 h 26"/>
                  <a:gd name="T4" fmla="*/ 266 w 266"/>
                  <a:gd name="T5" fmla="*/ 0 h 26"/>
                  <a:gd name="T6" fmla="*/ 0 w 266"/>
                  <a:gd name="T7" fmla="*/ 0 h 26"/>
                  <a:gd name="T8" fmla="*/ 0 w 266"/>
                  <a:gd name="T9" fmla="*/ 26 h 26"/>
                  <a:gd name="T10" fmla="*/ 250 w 266"/>
                  <a:gd name="T11" fmla="*/ 26 h 26"/>
                  <a:gd name="T12" fmla="*/ 250 w 266"/>
                  <a:gd name="T13" fmla="*/ 26 h 26"/>
                  <a:gd name="T14" fmla="*/ 256 w 266"/>
                  <a:gd name="T15" fmla="*/ 12 h 26"/>
                  <a:gd name="T16" fmla="*/ 264 w 266"/>
                  <a:gd name="T17" fmla="*/ 4 h 26"/>
                  <a:gd name="T18" fmla="*/ 264 w 266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6">
                    <a:moveTo>
                      <a:pt x="264" y="4"/>
                    </a:moveTo>
                    <a:lnTo>
                      <a:pt x="264" y="2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0" y="26"/>
                    </a:lnTo>
                    <a:lnTo>
                      <a:pt x="250" y="26"/>
                    </a:lnTo>
                    <a:lnTo>
                      <a:pt x="256" y="12"/>
                    </a:lnTo>
                    <a:lnTo>
                      <a:pt x="264" y="4"/>
                    </a:lnTo>
                    <a:lnTo>
                      <a:pt x="26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3" name="Freeform 104"/>
              <p:cNvSpPr>
                <a:spLocks/>
              </p:cNvSpPr>
              <p:nvPr/>
            </p:nvSpPr>
            <p:spPr bwMode="auto">
              <a:xfrm>
                <a:off x="2676525" y="8096250"/>
                <a:ext cx="219075" cy="215900"/>
              </a:xfrm>
              <a:custGeom>
                <a:avLst/>
                <a:gdLst>
                  <a:gd name="T0" fmla="*/ 86 w 138"/>
                  <a:gd name="T1" fmla="*/ 112 h 136"/>
                  <a:gd name="T2" fmla="*/ 26 w 138"/>
                  <a:gd name="T3" fmla="*/ 112 h 136"/>
                  <a:gd name="T4" fmla="*/ 26 w 138"/>
                  <a:gd name="T5" fmla="*/ 24 h 136"/>
                  <a:gd name="T6" fmla="*/ 112 w 138"/>
                  <a:gd name="T7" fmla="*/ 24 h 136"/>
                  <a:gd name="T8" fmla="*/ 112 w 138"/>
                  <a:gd name="T9" fmla="*/ 38 h 136"/>
                  <a:gd name="T10" fmla="*/ 114 w 138"/>
                  <a:gd name="T11" fmla="*/ 38 h 136"/>
                  <a:gd name="T12" fmla="*/ 114 w 138"/>
                  <a:gd name="T13" fmla="*/ 38 h 136"/>
                  <a:gd name="T14" fmla="*/ 118 w 138"/>
                  <a:gd name="T15" fmla="*/ 38 h 136"/>
                  <a:gd name="T16" fmla="*/ 124 w 138"/>
                  <a:gd name="T17" fmla="*/ 38 h 136"/>
                  <a:gd name="T18" fmla="*/ 124 w 138"/>
                  <a:gd name="T19" fmla="*/ 38 h 136"/>
                  <a:gd name="T20" fmla="*/ 138 w 138"/>
                  <a:gd name="T21" fmla="*/ 50 h 136"/>
                  <a:gd name="T22" fmla="*/ 138 w 138"/>
                  <a:gd name="T23" fmla="*/ 18 h 136"/>
                  <a:gd name="T24" fmla="*/ 138 w 138"/>
                  <a:gd name="T25" fmla="*/ 18 h 136"/>
                  <a:gd name="T26" fmla="*/ 136 w 138"/>
                  <a:gd name="T27" fmla="*/ 10 h 136"/>
                  <a:gd name="T28" fmla="*/ 132 w 138"/>
                  <a:gd name="T29" fmla="*/ 4 h 136"/>
                  <a:gd name="T30" fmla="*/ 126 w 138"/>
                  <a:gd name="T31" fmla="*/ 2 h 136"/>
                  <a:gd name="T32" fmla="*/ 120 w 138"/>
                  <a:gd name="T33" fmla="*/ 0 h 136"/>
                  <a:gd name="T34" fmla="*/ 18 w 138"/>
                  <a:gd name="T35" fmla="*/ 0 h 136"/>
                  <a:gd name="T36" fmla="*/ 18 w 138"/>
                  <a:gd name="T37" fmla="*/ 0 h 136"/>
                  <a:gd name="T38" fmla="*/ 12 w 138"/>
                  <a:gd name="T39" fmla="*/ 2 h 136"/>
                  <a:gd name="T40" fmla="*/ 6 w 138"/>
                  <a:gd name="T41" fmla="*/ 4 h 136"/>
                  <a:gd name="T42" fmla="*/ 2 w 138"/>
                  <a:gd name="T43" fmla="*/ 10 h 136"/>
                  <a:gd name="T44" fmla="*/ 0 w 138"/>
                  <a:gd name="T45" fmla="*/ 18 h 136"/>
                  <a:gd name="T46" fmla="*/ 0 w 138"/>
                  <a:gd name="T47" fmla="*/ 118 h 136"/>
                  <a:gd name="T48" fmla="*/ 0 w 138"/>
                  <a:gd name="T49" fmla="*/ 118 h 136"/>
                  <a:gd name="T50" fmla="*/ 2 w 138"/>
                  <a:gd name="T51" fmla="*/ 126 h 136"/>
                  <a:gd name="T52" fmla="*/ 6 w 138"/>
                  <a:gd name="T53" fmla="*/ 132 h 136"/>
                  <a:gd name="T54" fmla="*/ 12 w 138"/>
                  <a:gd name="T55" fmla="*/ 136 h 136"/>
                  <a:gd name="T56" fmla="*/ 18 w 138"/>
                  <a:gd name="T57" fmla="*/ 136 h 136"/>
                  <a:gd name="T58" fmla="*/ 102 w 138"/>
                  <a:gd name="T59" fmla="*/ 136 h 136"/>
                  <a:gd name="T60" fmla="*/ 102 w 138"/>
                  <a:gd name="T61" fmla="*/ 136 h 136"/>
                  <a:gd name="T62" fmla="*/ 86 w 138"/>
                  <a:gd name="T63" fmla="*/ 112 h 136"/>
                  <a:gd name="T64" fmla="*/ 86 w 138"/>
                  <a:gd name="T65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36">
                    <a:moveTo>
                      <a:pt x="86" y="112"/>
                    </a:moveTo>
                    <a:lnTo>
                      <a:pt x="26" y="112"/>
                    </a:lnTo>
                    <a:lnTo>
                      <a:pt x="26" y="24"/>
                    </a:lnTo>
                    <a:lnTo>
                      <a:pt x="112" y="24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8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38" y="50"/>
                    </a:lnTo>
                    <a:lnTo>
                      <a:pt x="138" y="18"/>
                    </a:lnTo>
                    <a:lnTo>
                      <a:pt x="138" y="18"/>
                    </a:lnTo>
                    <a:lnTo>
                      <a:pt x="136" y="10"/>
                    </a:lnTo>
                    <a:lnTo>
                      <a:pt x="132" y="4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2" y="136"/>
                    </a:lnTo>
                    <a:lnTo>
                      <a:pt x="18" y="136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86" y="112"/>
                    </a:lnTo>
                    <a:lnTo>
                      <a:pt x="8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4" name="Freeform 105"/>
              <p:cNvSpPr>
                <a:spLocks noEditPoints="1"/>
              </p:cNvSpPr>
              <p:nvPr/>
            </p:nvSpPr>
            <p:spPr bwMode="auto">
              <a:xfrm>
                <a:off x="2724150" y="8156575"/>
                <a:ext cx="952500" cy="976313"/>
              </a:xfrm>
              <a:custGeom>
                <a:avLst/>
                <a:gdLst>
                  <a:gd name="T0" fmla="*/ 386 w 600"/>
                  <a:gd name="T1" fmla="*/ 609 h 615"/>
                  <a:gd name="T2" fmla="*/ 370 w 600"/>
                  <a:gd name="T3" fmla="*/ 581 h 615"/>
                  <a:gd name="T4" fmla="*/ 338 w 600"/>
                  <a:gd name="T5" fmla="*/ 565 h 615"/>
                  <a:gd name="T6" fmla="*/ 256 w 600"/>
                  <a:gd name="T7" fmla="*/ 545 h 615"/>
                  <a:gd name="T8" fmla="*/ 138 w 600"/>
                  <a:gd name="T9" fmla="*/ 457 h 615"/>
                  <a:gd name="T10" fmla="*/ 100 w 600"/>
                  <a:gd name="T11" fmla="*/ 412 h 615"/>
                  <a:gd name="T12" fmla="*/ 34 w 600"/>
                  <a:gd name="T13" fmla="*/ 358 h 615"/>
                  <a:gd name="T14" fmla="*/ 4 w 600"/>
                  <a:gd name="T15" fmla="*/ 342 h 615"/>
                  <a:gd name="T16" fmla="*/ 10 w 600"/>
                  <a:gd name="T17" fmla="*/ 306 h 615"/>
                  <a:gd name="T18" fmla="*/ 40 w 600"/>
                  <a:gd name="T19" fmla="*/ 284 h 615"/>
                  <a:gd name="T20" fmla="*/ 102 w 600"/>
                  <a:gd name="T21" fmla="*/ 286 h 615"/>
                  <a:gd name="T22" fmla="*/ 178 w 600"/>
                  <a:gd name="T23" fmla="*/ 336 h 615"/>
                  <a:gd name="T24" fmla="*/ 200 w 600"/>
                  <a:gd name="T25" fmla="*/ 310 h 615"/>
                  <a:gd name="T26" fmla="*/ 54 w 600"/>
                  <a:gd name="T27" fmla="*/ 74 h 615"/>
                  <a:gd name="T28" fmla="*/ 46 w 600"/>
                  <a:gd name="T29" fmla="*/ 30 h 615"/>
                  <a:gd name="T30" fmla="*/ 78 w 600"/>
                  <a:gd name="T31" fmla="*/ 2 h 615"/>
                  <a:gd name="T32" fmla="*/ 94 w 600"/>
                  <a:gd name="T33" fmla="*/ 0 h 615"/>
                  <a:gd name="T34" fmla="*/ 216 w 600"/>
                  <a:gd name="T35" fmla="*/ 144 h 615"/>
                  <a:gd name="T36" fmla="*/ 314 w 600"/>
                  <a:gd name="T37" fmla="*/ 174 h 615"/>
                  <a:gd name="T38" fmla="*/ 468 w 600"/>
                  <a:gd name="T39" fmla="*/ 194 h 615"/>
                  <a:gd name="T40" fmla="*/ 494 w 600"/>
                  <a:gd name="T41" fmla="*/ 204 h 615"/>
                  <a:gd name="T42" fmla="*/ 584 w 600"/>
                  <a:gd name="T43" fmla="*/ 410 h 615"/>
                  <a:gd name="T44" fmla="*/ 590 w 600"/>
                  <a:gd name="T45" fmla="*/ 477 h 615"/>
                  <a:gd name="T46" fmla="*/ 600 w 600"/>
                  <a:gd name="T47" fmla="*/ 507 h 615"/>
                  <a:gd name="T48" fmla="*/ 578 w 600"/>
                  <a:gd name="T49" fmla="*/ 535 h 615"/>
                  <a:gd name="T50" fmla="*/ 400 w 600"/>
                  <a:gd name="T51" fmla="*/ 615 h 615"/>
                  <a:gd name="T52" fmla="*/ 352 w 600"/>
                  <a:gd name="T53" fmla="*/ 539 h 615"/>
                  <a:gd name="T54" fmla="*/ 394 w 600"/>
                  <a:gd name="T55" fmla="*/ 569 h 615"/>
                  <a:gd name="T56" fmla="*/ 502 w 600"/>
                  <a:gd name="T57" fmla="*/ 547 h 615"/>
                  <a:gd name="T58" fmla="*/ 570 w 600"/>
                  <a:gd name="T59" fmla="*/ 499 h 615"/>
                  <a:gd name="T60" fmla="*/ 562 w 600"/>
                  <a:gd name="T61" fmla="*/ 430 h 615"/>
                  <a:gd name="T62" fmla="*/ 504 w 600"/>
                  <a:gd name="T63" fmla="*/ 278 h 615"/>
                  <a:gd name="T64" fmla="*/ 364 w 600"/>
                  <a:gd name="T65" fmla="*/ 202 h 615"/>
                  <a:gd name="T66" fmla="*/ 274 w 600"/>
                  <a:gd name="T67" fmla="*/ 200 h 615"/>
                  <a:gd name="T68" fmla="*/ 232 w 600"/>
                  <a:gd name="T69" fmla="*/ 208 h 615"/>
                  <a:gd name="T70" fmla="*/ 160 w 600"/>
                  <a:gd name="T71" fmla="*/ 110 h 615"/>
                  <a:gd name="T72" fmla="*/ 84 w 600"/>
                  <a:gd name="T73" fmla="*/ 26 h 615"/>
                  <a:gd name="T74" fmla="*/ 68 w 600"/>
                  <a:gd name="T75" fmla="*/ 44 h 615"/>
                  <a:gd name="T76" fmla="*/ 180 w 600"/>
                  <a:gd name="T77" fmla="*/ 218 h 615"/>
                  <a:gd name="T78" fmla="*/ 234 w 600"/>
                  <a:gd name="T79" fmla="*/ 332 h 615"/>
                  <a:gd name="T80" fmla="*/ 230 w 600"/>
                  <a:gd name="T81" fmla="*/ 352 h 615"/>
                  <a:gd name="T82" fmla="*/ 188 w 600"/>
                  <a:gd name="T83" fmla="*/ 358 h 615"/>
                  <a:gd name="T84" fmla="*/ 168 w 600"/>
                  <a:gd name="T85" fmla="*/ 362 h 615"/>
                  <a:gd name="T86" fmla="*/ 120 w 600"/>
                  <a:gd name="T87" fmla="*/ 322 h 615"/>
                  <a:gd name="T88" fmla="*/ 58 w 600"/>
                  <a:gd name="T89" fmla="*/ 306 h 615"/>
                  <a:gd name="T90" fmla="*/ 26 w 600"/>
                  <a:gd name="T91" fmla="*/ 326 h 615"/>
                  <a:gd name="T92" fmla="*/ 56 w 600"/>
                  <a:gd name="T93" fmla="*/ 344 h 615"/>
                  <a:gd name="T94" fmla="*/ 136 w 600"/>
                  <a:gd name="T95" fmla="*/ 416 h 615"/>
                  <a:gd name="T96" fmla="*/ 202 w 600"/>
                  <a:gd name="T97" fmla="*/ 483 h 615"/>
                  <a:gd name="T98" fmla="*/ 300 w 600"/>
                  <a:gd name="T99" fmla="*/ 535 h 615"/>
                  <a:gd name="T100" fmla="*/ 352 w 600"/>
                  <a:gd name="T101" fmla="*/ 53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0" h="615">
                    <a:moveTo>
                      <a:pt x="396" y="615"/>
                    </a:moveTo>
                    <a:lnTo>
                      <a:pt x="396" y="615"/>
                    </a:lnTo>
                    <a:lnTo>
                      <a:pt x="390" y="613"/>
                    </a:lnTo>
                    <a:lnTo>
                      <a:pt x="390" y="613"/>
                    </a:lnTo>
                    <a:lnTo>
                      <a:pt x="386" y="609"/>
                    </a:lnTo>
                    <a:lnTo>
                      <a:pt x="384" y="603"/>
                    </a:lnTo>
                    <a:lnTo>
                      <a:pt x="384" y="603"/>
                    </a:lnTo>
                    <a:lnTo>
                      <a:pt x="382" y="597"/>
                    </a:lnTo>
                    <a:lnTo>
                      <a:pt x="380" y="591"/>
                    </a:lnTo>
                    <a:lnTo>
                      <a:pt x="370" y="581"/>
                    </a:lnTo>
                    <a:lnTo>
                      <a:pt x="360" y="571"/>
                    </a:lnTo>
                    <a:lnTo>
                      <a:pt x="350" y="563"/>
                    </a:lnTo>
                    <a:lnTo>
                      <a:pt x="350" y="563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16" y="563"/>
                    </a:lnTo>
                    <a:lnTo>
                      <a:pt x="296" y="559"/>
                    </a:lnTo>
                    <a:lnTo>
                      <a:pt x="276" y="553"/>
                    </a:lnTo>
                    <a:lnTo>
                      <a:pt x="256" y="545"/>
                    </a:lnTo>
                    <a:lnTo>
                      <a:pt x="238" y="537"/>
                    </a:lnTo>
                    <a:lnTo>
                      <a:pt x="220" y="527"/>
                    </a:lnTo>
                    <a:lnTo>
                      <a:pt x="188" y="503"/>
                    </a:lnTo>
                    <a:lnTo>
                      <a:pt x="160" y="481"/>
                    </a:lnTo>
                    <a:lnTo>
                      <a:pt x="138" y="457"/>
                    </a:lnTo>
                    <a:lnTo>
                      <a:pt x="122" y="439"/>
                    </a:lnTo>
                    <a:lnTo>
                      <a:pt x="114" y="428"/>
                    </a:lnTo>
                    <a:lnTo>
                      <a:pt x="114" y="428"/>
                    </a:lnTo>
                    <a:lnTo>
                      <a:pt x="108" y="420"/>
                    </a:lnTo>
                    <a:lnTo>
                      <a:pt x="100" y="412"/>
                    </a:lnTo>
                    <a:lnTo>
                      <a:pt x="78" y="394"/>
                    </a:lnTo>
                    <a:lnTo>
                      <a:pt x="42" y="364"/>
                    </a:lnTo>
                    <a:lnTo>
                      <a:pt x="42" y="364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24" y="354"/>
                    </a:lnTo>
                    <a:lnTo>
                      <a:pt x="8" y="346"/>
                    </a:lnTo>
                    <a:lnTo>
                      <a:pt x="8" y="346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2"/>
                    </a:lnTo>
                    <a:lnTo>
                      <a:pt x="2" y="316"/>
                    </a:lnTo>
                    <a:lnTo>
                      <a:pt x="10" y="306"/>
                    </a:lnTo>
                    <a:lnTo>
                      <a:pt x="16" y="298"/>
                    </a:lnTo>
                    <a:lnTo>
                      <a:pt x="16" y="296"/>
                    </a:lnTo>
                    <a:lnTo>
                      <a:pt x="16" y="296"/>
                    </a:lnTo>
                    <a:lnTo>
                      <a:pt x="28" y="288"/>
                    </a:lnTo>
                    <a:lnTo>
                      <a:pt x="40" y="284"/>
                    </a:lnTo>
                    <a:lnTo>
                      <a:pt x="54" y="280"/>
                    </a:lnTo>
                    <a:lnTo>
                      <a:pt x="68" y="280"/>
                    </a:lnTo>
                    <a:lnTo>
                      <a:pt x="68" y="280"/>
                    </a:lnTo>
                    <a:lnTo>
                      <a:pt x="86" y="280"/>
                    </a:lnTo>
                    <a:lnTo>
                      <a:pt x="102" y="286"/>
                    </a:lnTo>
                    <a:lnTo>
                      <a:pt x="120" y="292"/>
                    </a:lnTo>
                    <a:lnTo>
                      <a:pt x="134" y="302"/>
                    </a:lnTo>
                    <a:lnTo>
                      <a:pt x="148" y="310"/>
                    </a:lnTo>
                    <a:lnTo>
                      <a:pt x="160" y="320"/>
                    </a:lnTo>
                    <a:lnTo>
                      <a:pt x="178" y="336"/>
                    </a:lnTo>
                    <a:lnTo>
                      <a:pt x="178" y="336"/>
                    </a:lnTo>
                    <a:lnTo>
                      <a:pt x="194" y="332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00" y="310"/>
                    </a:lnTo>
                    <a:lnTo>
                      <a:pt x="180" y="268"/>
                    </a:lnTo>
                    <a:lnTo>
                      <a:pt x="180" y="268"/>
                    </a:lnTo>
                    <a:lnTo>
                      <a:pt x="158" y="230"/>
                    </a:lnTo>
                    <a:lnTo>
                      <a:pt x="122" y="1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48" y="62"/>
                    </a:lnTo>
                    <a:lnTo>
                      <a:pt x="44" y="50"/>
                    </a:lnTo>
                    <a:lnTo>
                      <a:pt x="44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50" y="22"/>
                    </a:lnTo>
                    <a:lnTo>
                      <a:pt x="54" y="16"/>
                    </a:lnTo>
                    <a:lnTo>
                      <a:pt x="66" y="6"/>
                    </a:lnTo>
                    <a:lnTo>
                      <a:pt x="7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16"/>
                    </a:lnTo>
                    <a:lnTo>
                      <a:pt x="132" y="36"/>
                    </a:lnTo>
                    <a:lnTo>
                      <a:pt x="154" y="62"/>
                    </a:lnTo>
                    <a:lnTo>
                      <a:pt x="176" y="90"/>
                    </a:lnTo>
                    <a:lnTo>
                      <a:pt x="216" y="144"/>
                    </a:lnTo>
                    <a:lnTo>
                      <a:pt x="242" y="182"/>
                    </a:lnTo>
                    <a:lnTo>
                      <a:pt x="242" y="182"/>
                    </a:lnTo>
                    <a:lnTo>
                      <a:pt x="258" y="178"/>
                    </a:lnTo>
                    <a:lnTo>
                      <a:pt x="276" y="176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44" y="174"/>
                    </a:lnTo>
                    <a:lnTo>
                      <a:pt x="374" y="176"/>
                    </a:lnTo>
                    <a:lnTo>
                      <a:pt x="428" y="184"/>
                    </a:lnTo>
                    <a:lnTo>
                      <a:pt x="468" y="194"/>
                    </a:lnTo>
                    <a:lnTo>
                      <a:pt x="486" y="198"/>
                    </a:lnTo>
                    <a:lnTo>
                      <a:pt x="486" y="198"/>
                    </a:lnTo>
                    <a:lnTo>
                      <a:pt x="490" y="200"/>
                    </a:lnTo>
                    <a:lnTo>
                      <a:pt x="494" y="204"/>
                    </a:lnTo>
                    <a:lnTo>
                      <a:pt x="494" y="204"/>
                    </a:lnTo>
                    <a:lnTo>
                      <a:pt x="512" y="240"/>
                    </a:lnTo>
                    <a:lnTo>
                      <a:pt x="546" y="306"/>
                    </a:lnTo>
                    <a:lnTo>
                      <a:pt x="562" y="344"/>
                    </a:lnTo>
                    <a:lnTo>
                      <a:pt x="576" y="380"/>
                    </a:lnTo>
                    <a:lnTo>
                      <a:pt x="584" y="410"/>
                    </a:lnTo>
                    <a:lnTo>
                      <a:pt x="586" y="422"/>
                    </a:lnTo>
                    <a:lnTo>
                      <a:pt x="586" y="432"/>
                    </a:lnTo>
                    <a:lnTo>
                      <a:pt x="586" y="432"/>
                    </a:lnTo>
                    <a:lnTo>
                      <a:pt x="586" y="457"/>
                    </a:lnTo>
                    <a:lnTo>
                      <a:pt x="590" y="477"/>
                    </a:lnTo>
                    <a:lnTo>
                      <a:pt x="594" y="489"/>
                    </a:lnTo>
                    <a:lnTo>
                      <a:pt x="596" y="495"/>
                    </a:lnTo>
                    <a:lnTo>
                      <a:pt x="596" y="495"/>
                    </a:lnTo>
                    <a:lnTo>
                      <a:pt x="598" y="501"/>
                    </a:lnTo>
                    <a:lnTo>
                      <a:pt x="600" y="507"/>
                    </a:lnTo>
                    <a:lnTo>
                      <a:pt x="600" y="511"/>
                    </a:lnTo>
                    <a:lnTo>
                      <a:pt x="598" y="517"/>
                    </a:lnTo>
                    <a:lnTo>
                      <a:pt x="598" y="517"/>
                    </a:lnTo>
                    <a:lnTo>
                      <a:pt x="590" y="525"/>
                    </a:lnTo>
                    <a:lnTo>
                      <a:pt x="578" y="535"/>
                    </a:lnTo>
                    <a:lnTo>
                      <a:pt x="560" y="547"/>
                    </a:lnTo>
                    <a:lnTo>
                      <a:pt x="536" y="561"/>
                    </a:lnTo>
                    <a:lnTo>
                      <a:pt x="500" y="577"/>
                    </a:lnTo>
                    <a:lnTo>
                      <a:pt x="456" y="595"/>
                    </a:lnTo>
                    <a:lnTo>
                      <a:pt x="400" y="615"/>
                    </a:lnTo>
                    <a:lnTo>
                      <a:pt x="400" y="615"/>
                    </a:lnTo>
                    <a:lnTo>
                      <a:pt x="396" y="615"/>
                    </a:lnTo>
                    <a:lnTo>
                      <a:pt x="396" y="615"/>
                    </a:lnTo>
                    <a:close/>
                    <a:moveTo>
                      <a:pt x="352" y="539"/>
                    </a:moveTo>
                    <a:lnTo>
                      <a:pt x="352" y="539"/>
                    </a:lnTo>
                    <a:lnTo>
                      <a:pt x="360" y="541"/>
                    </a:lnTo>
                    <a:lnTo>
                      <a:pt x="360" y="541"/>
                    </a:lnTo>
                    <a:lnTo>
                      <a:pt x="366" y="545"/>
                    </a:lnTo>
                    <a:lnTo>
                      <a:pt x="380" y="555"/>
                    </a:lnTo>
                    <a:lnTo>
                      <a:pt x="394" y="569"/>
                    </a:lnTo>
                    <a:lnTo>
                      <a:pt x="400" y="577"/>
                    </a:lnTo>
                    <a:lnTo>
                      <a:pt x="404" y="587"/>
                    </a:lnTo>
                    <a:lnTo>
                      <a:pt x="404" y="587"/>
                    </a:lnTo>
                    <a:lnTo>
                      <a:pt x="452" y="569"/>
                    </a:lnTo>
                    <a:lnTo>
                      <a:pt x="502" y="547"/>
                    </a:lnTo>
                    <a:lnTo>
                      <a:pt x="546" y="527"/>
                    </a:lnTo>
                    <a:lnTo>
                      <a:pt x="562" y="517"/>
                    </a:lnTo>
                    <a:lnTo>
                      <a:pt x="574" y="507"/>
                    </a:lnTo>
                    <a:lnTo>
                      <a:pt x="574" y="507"/>
                    </a:lnTo>
                    <a:lnTo>
                      <a:pt x="570" y="499"/>
                    </a:lnTo>
                    <a:lnTo>
                      <a:pt x="566" y="483"/>
                    </a:lnTo>
                    <a:lnTo>
                      <a:pt x="562" y="459"/>
                    </a:lnTo>
                    <a:lnTo>
                      <a:pt x="562" y="445"/>
                    </a:lnTo>
                    <a:lnTo>
                      <a:pt x="562" y="430"/>
                    </a:lnTo>
                    <a:lnTo>
                      <a:pt x="562" y="430"/>
                    </a:lnTo>
                    <a:lnTo>
                      <a:pt x="560" y="416"/>
                    </a:lnTo>
                    <a:lnTo>
                      <a:pt x="554" y="394"/>
                    </a:lnTo>
                    <a:lnTo>
                      <a:pt x="544" y="368"/>
                    </a:lnTo>
                    <a:lnTo>
                      <a:pt x="532" y="340"/>
                    </a:lnTo>
                    <a:lnTo>
                      <a:pt x="504" y="278"/>
                    </a:lnTo>
                    <a:lnTo>
                      <a:pt x="474" y="220"/>
                    </a:lnTo>
                    <a:lnTo>
                      <a:pt x="474" y="220"/>
                    </a:lnTo>
                    <a:lnTo>
                      <a:pt x="450" y="214"/>
                    </a:lnTo>
                    <a:lnTo>
                      <a:pt x="412" y="208"/>
                    </a:lnTo>
                    <a:lnTo>
                      <a:pt x="364" y="202"/>
                    </a:lnTo>
                    <a:lnTo>
                      <a:pt x="340" y="200"/>
                    </a:lnTo>
                    <a:lnTo>
                      <a:pt x="314" y="198"/>
                    </a:lnTo>
                    <a:lnTo>
                      <a:pt x="314" y="198"/>
                    </a:lnTo>
                    <a:lnTo>
                      <a:pt x="292" y="200"/>
                    </a:lnTo>
                    <a:lnTo>
                      <a:pt x="274" y="200"/>
                    </a:lnTo>
                    <a:lnTo>
                      <a:pt x="256" y="204"/>
                    </a:lnTo>
                    <a:lnTo>
                      <a:pt x="240" y="208"/>
                    </a:lnTo>
                    <a:lnTo>
                      <a:pt x="240" y="208"/>
                    </a:lnTo>
                    <a:lnTo>
                      <a:pt x="236" y="208"/>
                    </a:lnTo>
                    <a:lnTo>
                      <a:pt x="232" y="208"/>
                    </a:lnTo>
                    <a:lnTo>
                      <a:pt x="230" y="206"/>
                    </a:lnTo>
                    <a:lnTo>
                      <a:pt x="226" y="204"/>
                    </a:lnTo>
                    <a:lnTo>
                      <a:pt x="226" y="204"/>
                    </a:lnTo>
                    <a:lnTo>
                      <a:pt x="198" y="162"/>
                    </a:lnTo>
                    <a:lnTo>
                      <a:pt x="160" y="110"/>
                    </a:lnTo>
                    <a:lnTo>
                      <a:pt x="140" y="84"/>
                    </a:lnTo>
                    <a:lnTo>
                      <a:pt x="120" y="60"/>
                    </a:lnTo>
                    <a:lnTo>
                      <a:pt x="102" y="40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76" y="30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68" y="44"/>
                    </a:lnTo>
                    <a:lnTo>
                      <a:pt x="70" y="48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144" y="162"/>
                    </a:lnTo>
                    <a:lnTo>
                      <a:pt x="180" y="218"/>
                    </a:lnTo>
                    <a:lnTo>
                      <a:pt x="202" y="256"/>
                    </a:lnTo>
                    <a:lnTo>
                      <a:pt x="202" y="256"/>
                    </a:lnTo>
                    <a:lnTo>
                      <a:pt x="222" y="296"/>
                    </a:lnTo>
                    <a:lnTo>
                      <a:pt x="232" y="320"/>
                    </a:lnTo>
                    <a:lnTo>
                      <a:pt x="234" y="332"/>
                    </a:lnTo>
                    <a:lnTo>
                      <a:pt x="236" y="336"/>
                    </a:lnTo>
                    <a:lnTo>
                      <a:pt x="234" y="344"/>
                    </a:lnTo>
                    <a:lnTo>
                      <a:pt x="234" y="344"/>
                    </a:lnTo>
                    <a:lnTo>
                      <a:pt x="234" y="348"/>
                    </a:lnTo>
                    <a:lnTo>
                      <a:pt x="230" y="352"/>
                    </a:lnTo>
                    <a:lnTo>
                      <a:pt x="226" y="354"/>
                    </a:lnTo>
                    <a:lnTo>
                      <a:pt x="222" y="356"/>
                    </a:lnTo>
                    <a:lnTo>
                      <a:pt x="222" y="356"/>
                    </a:lnTo>
                    <a:lnTo>
                      <a:pt x="200" y="356"/>
                    </a:lnTo>
                    <a:lnTo>
                      <a:pt x="188" y="358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6" y="362"/>
                    </a:lnTo>
                    <a:lnTo>
                      <a:pt x="172" y="362"/>
                    </a:lnTo>
                    <a:lnTo>
                      <a:pt x="168" y="362"/>
                    </a:lnTo>
                    <a:lnTo>
                      <a:pt x="166" y="358"/>
                    </a:lnTo>
                    <a:lnTo>
                      <a:pt x="166" y="358"/>
                    </a:lnTo>
                    <a:lnTo>
                      <a:pt x="156" y="350"/>
                    </a:lnTo>
                    <a:lnTo>
                      <a:pt x="134" y="332"/>
                    </a:lnTo>
                    <a:lnTo>
                      <a:pt x="120" y="322"/>
                    </a:lnTo>
                    <a:lnTo>
                      <a:pt x="102" y="312"/>
                    </a:lnTo>
                    <a:lnTo>
                      <a:pt x="86" y="306"/>
                    </a:lnTo>
                    <a:lnTo>
                      <a:pt x="68" y="304"/>
                    </a:lnTo>
                    <a:lnTo>
                      <a:pt x="68" y="304"/>
                    </a:lnTo>
                    <a:lnTo>
                      <a:pt x="58" y="306"/>
                    </a:lnTo>
                    <a:lnTo>
                      <a:pt x="50" y="308"/>
                    </a:lnTo>
                    <a:lnTo>
                      <a:pt x="42" y="310"/>
                    </a:lnTo>
                    <a:lnTo>
                      <a:pt x="34" y="316"/>
                    </a:lnTo>
                    <a:lnTo>
                      <a:pt x="34" y="316"/>
                    </a:lnTo>
                    <a:lnTo>
                      <a:pt x="26" y="326"/>
                    </a:lnTo>
                    <a:lnTo>
                      <a:pt x="26" y="326"/>
                    </a:lnTo>
                    <a:lnTo>
                      <a:pt x="40" y="332"/>
                    </a:lnTo>
                    <a:lnTo>
                      <a:pt x="50" y="340"/>
                    </a:lnTo>
                    <a:lnTo>
                      <a:pt x="50" y="340"/>
                    </a:lnTo>
                    <a:lnTo>
                      <a:pt x="56" y="344"/>
                    </a:lnTo>
                    <a:lnTo>
                      <a:pt x="56" y="344"/>
                    </a:lnTo>
                    <a:lnTo>
                      <a:pt x="80" y="362"/>
                    </a:lnTo>
                    <a:lnTo>
                      <a:pt x="102" y="380"/>
                    </a:lnTo>
                    <a:lnTo>
                      <a:pt x="122" y="398"/>
                    </a:lnTo>
                    <a:lnTo>
                      <a:pt x="136" y="416"/>
                    </a:lnTo>
                    <a:lnTo>
                      <a:pt x="136" y="416"/>
                    </a:lnTo>
                    <a:lnTo>
                      <a:pt x="142" y="426"/>
                    </a:lnTo>
                    <a:lnTo>
                      <a:pt x="158" y="441"/>
                    </a:lnTo>
                    <a:lnTo>
                      <a:pt x="176" y="461"/>
                    </a:lnTo>
                    <a:lnTo>
                      <a:pt x="202" y="483"/>
                    </a:lnTo>
                    <a:lnTo>
                      <a:pt x="232" y="503"/>
                    </a:lnTo>
                    <a:lnTo>
                      <a:pt x="248" y="513"/>
                    </a:lnTo>
                    <a:lnTo>
                      <a:pt x="264" y="521"/>
                    </a:lnTo>
                    <a:lnTo>
                      <a:pt x="282" y="529"/>
                    </a:lnTo>
                    <a:lnTo>
                      <a:pt x="300" y="535"/>
                    </a:lnTo>
                    <a:lnTo>
                      <a:pt x="318" y="537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52" y="539"/>
                    </a:lnTo>
                    <a:lnTo>
                      <a:pt x="352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5" name="Freeform 106"/>
              <p:cNvSpPr>
                <a:spLocks/>
              </p:cNvSpPr>
              <p:nvPr/>
            </p:nvSpPr>
            <p:spPr bwMode="auto">
              <a:xfrm>
                <a:off x="2308225" y="7734300"/>
                <a:ext cx="704850" cy="1154113"/>
              </a:xfrm>
              <a:custGeom>
                <a:avLst/>
                <a:gdLst>
                  <a:gd name="T0" fmla="*/ 34 w 444"/>
                  <a:gd name="T1" fmla="*/ 703 h 727"/>
                  <a:gd name="T2" fmla="*/ 34 w 444"/>
                  <a:gd name="T3" fmla="*/ 703 h 727"/>
                  <a:gd name="T4" fmla="*/ 28 w 444"/>
                  <a:gd name="T5" fmla="*/ 701 h 727"/>
                  <a:gd name="T6" fmla="*/ 26 w 444"/>
                  <a:gd name="T7" fmla="*/ 696 h 727"/>
                  <a:gd name="T8" fmla="*/ 26 w 444"/>
                  <a:gd name="T9" fmla="*/ 32 h 727"/>
                  <a:gd name="T10" fmla="*/ 26 w 444"/>
                  <a:gd name="T11" fmla="*/ 32 h 727"/>
                  <a:gd name="T12" fmla="*/ 28 w 444"/>
                  <a:gd name="T13" fmla="*/ 26 h 727"/>
                  <a:gd name="T14" fmla="*/ 34 w 444"/>
                  <a:gd name="T15" fmla="*/ 24 h 727"/>
                  <a:gd name="T16" fmla="*/ 412 w 444"/>
                  <a:gd name="T17" fmla="*/ 24 h 727"/>
                  <a:gd name="T18" fmla="*/ 412 w 444"/>
                  <a:gd name="T19" fmla="*/ 24 h 727"/>
                  <a:gd name="T20" fmla="*/ 418 w 444"/>
                  <a:gd name="T21" fmla="*/ 26 h 727"/>
                  <a:gd name="T22" fmla="*/ 420 w 444"/>
                  <a:gd name="T23" fmla="*/ 32 h 727"/>
                  <a:gd name="T24" fmla="*/ 420 w 444"/>
                  <a:gd name="T25" fmla="*/ 348 h 727"/>
                  <a:gd name="T26" fmla="*/ 420 w 444"/>
                  <a:gd name="T27" fmla="*/ 348 h 727"/>
                  <a:gd name="T28" fmla="*/ 444 w 444"/>
                  <a:gd name="T29" fmla="*/ 382 h 727"/>
                  <a:gd name="T30" fmla="*/ 444 w 444"/>
                  <a:gd name="T31" fmla="*/ 32 h 727"/>
                  <a:gd name="T32" fmla="*/ 444 w 444"/>
                  <a:gd name="T33" fmla="*/ 32 h 727"/>
                  <a:gd name="T34" fmla="*/ 444 w 444"/>
                  <a:gd name="T35" fmla="*/ 26 h 727"/>
                  <a:gd name="T36" fmla="*/ 442 w 444"/>
                  <a:gd name="T37" fmla="*/ 20 h 727"/>
                  <a:gd name="T38" fmla="*/ 440 w 444"/>
                  <a:gd name="T39" fmla="*/ 14 h 727"/>
                  <a:gd name="T40" fmla="*/ 436 w 444"/>
                  <a:gd name="T41" fmla="*/ 8 h 727"/>
                  <a:gd name="T42" fmla="*/ 430 w 444"/>
                  <a:gd name="T43" fmla="*/ 4 h 727"/>
                  <a:gd name="T44" fmla="*/ 426 w 444"/>
                  <a:gd name="T45" fmla="*/ 2 h 727"/>
                  <a:gd name="T46" fmla="*/ 420 w 444"/>
                  <a:gd name="T47" fmla="*/ 0 h 727"/>
                  <a:gd name="T48" fmla="*/ 412 w 444"/>
                  <a:gd name="T49" fmla="*/ 0 h 727"/>
                  <a:gd name="T50" fmla="*/ 34 w 444"/>
                  <a:gd name="T51" fmla="*/ 0 h 727"/>
                  <a:gd name="T52" fmla="*/ 34 w 444"/>
                  <a:gd name="T53" fmla="*/ 0 h 727"/>
                  <a:gd name="T54" fmla="*/ 26 w 444"/>
                  <a:gd name="T55" fmla="*/ 0 h 727"/>
                  <a:gd name="T56" fmla="*/ 20 w 444"/>
                  <a:gd name="T57" fmla="*/ 2 h 727"/>
                  <a:gd name="T58" fmla="*/ 16 w 444"/>
                  <a:gd name="T59" fmla="*/ 4 h 727"/>
                  <a:gd name="T60" fmla="*/ 10 w 444"/>
                  <a:gd name="T61" fmla="*/ 8 h 727"/>
                  <a:gd name="T62" fmla="*/ 6 w 444"/>
                  <a:gd name="T63" fmla="*/ 14 h 727"/>
                  <a:gd name="T64" fmla="*/ 4 w 444"/>
                  <a:gd name="T65" fmla="*/ 20 h 727"/>
                  <a:gd name="T66" fmla="*/ 2 w 444"/>
                  <a:gd name="T67" fmla="*/ 26 h 727"/>
                  <a:gd name="T68" fmla="*/ 0 w 444"/>
                  <a:gd name="T69" fmla="*/ 32 h 727"/>
                  <a:gd name="T70" fmla="*/ 0 w 444"/>
                  <a:gd name="T71" fmla="*/ 696 h 727"/>
                  <a:gd name="T72" fmla="*/ 0 w 444"/>
                  <a:gd name="T73" fmla="*/ 696 h 727"/>
                  <a:gd name="T74" fmla="*/ 2 w 444"/>
                  <a:gd name="T75" fmla="*/ 701 h 727"/>
                  <a:gd name="T76" fmla="*/ 4 w 444"/>
                  <a:gd name="T77" fmla="*/ 707 h 727"/>
                  <a:gd name="T78" fmla="*/ 6 w 444"/>
                  <a:gd name="T79" fmla="*/ 713 h 727"/>
                  <a:gd name="T80" fmla="*/ 10 w 444"/>
                  <a:gd name="T81" fmla="*/ 719 h 727"/>
                  <a:gd name="T82" fmla="*/ 16 w 444"/>
                  <a:gd name="T83" fmla="*/ 723 h 727"/>
                  <a:gd name="T84" fmla="*/ 20 w 444"/>
                  <a:gd name="T85" fmla="*/ 725 h 727"/>
                  <a:gd name="T86" fmla="*/ 26 w 444"/>
                  <a:gd name="T87" fmla="*/ 727 h 727"/>
                  <a:gd name="T88" fmla="*/ 34 w 444"/>
                  <a:gd name="T89" fmla="*/ 727 h 727"/>
                  <a:gd name="T90" fmla="*/ 404 w 444"/>
                  <a:gd name="T91" fmla="*/ 727 h 727"/>
                  <a:gd name="T92" fmla="*/ 404 w 444"/>
                  <a:gd name="T93" fmla="*/ 727 h 727"/>
                  <a:gd name="T94" fmla="*/ 382 w 444"/>
                  <a:gd name="T95" fmla="*/ 703 h 727"/>
                  <a:gd name="T96" fmla="*/ 34 w 444"/>
                  <a:gd name="T97" fmla="*/ 70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4" h="727">
                    <a:moveTo>
                      <a:pt x="34" y="703"/>
                    </a:moveTo>
                    <a:lnTo>
                      <a:pt x="34" y="703"/>
                    </a:lnTo>
                    <a:lnTo>
                      <a:pt x="28" y="701"/>
                    </a:lnTo>
                    <a:lnTo>
                      <a:pt x="26" y="69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8" y="26"/>
                    </a:lnTo>
                    <a:lnTo>
                      <a:pt x="420" y="32"/>
                    </a:lnTo>
                    <a:lnTo>
                      <a:pt x="420" y="348"/>
                    </a:lnTo>
                    <a:lnTo>
                      <a:pt x="420" y="348"/>
                    </a:lnTo>
                    <a:lnTo>
                      <a:pt x="444" y="382"/>
                    </a:lnTo>
                    <a:lnTo>
                      <a:pt x="444" y="32"/>
                    </a:lnTo>
                    <a:lnTo>
                      <a:pt x="444" y="32"/>
                    </a:lnTo>
                    <a:lnTo>
                      <a:pt x="444" y="26"/>
                    </a:lnTo>
                    <a:lnTo>
                      <a:pt x="442" y="20"/>
                    </a:lnTo>
                    <a:lnTo>
                      <a:pt x="440" y="14"/>
                    </a:lnTo>
                    <a:lnTo>
                      <a:pt x="436" y="8"/>
                    </a:lnTo>
                    <a:lnTo>
                      <a:pt x="430" y="4"/>
                    </a:lnTo>
                    <a:lnTo>
                      <a:pt x="426" y="2"/>
                    </a:lnTo>
                    <a:lnTo>
                      <a:pt x="420" y="0"/>
                    </a:lnTo>
                    <a:lnTo>
                      <a:pt x="41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696"/>
                    </a:lnTo>
                    <a:lnTo>
                      <a:pt x="0" y="696"/>
                    </a:lnTo>
                    <a:lnTo>
                      <a:pt x="2" y="701"/>
                    </a:lnTo>
                    <a:lnTo>
                      <a:pt x="4" y="707"/>
                    </a:lnTo>
                    <a:lnTo>
                      <a:pt x="6" y="713"/>
                    </a:lnTo>
                    <a:lnTo>
                      <a:pt x="10" y="719"/>
                    </a:lnTo>
                    <a:lnTo>
                      <a:pt x="16" y="723"/>
                    </a:lnTo>
                    <a:lnTo>
                      <a:pt x="20" y="725"/>
                    </a:lnTo>
                    <a:lnTo>
                      <a:pt x="26" y="727"/>
                    </a:lnTo>
                    <a:lnTo>
                      <a:pt x="34" y="727"/>
                    </a:lnTo>
                    <a:lnTo>
                      <a:pt x="404" y="727"/>
                    </a:lnTo>
                    <a:lnTo>
                      <a:pt x="404" y="727"/>
                    </a:lnTo>
                    <a:lnTo>
                      <a:pt x="382" y="703"/>
                    </a:lnTo>
                    <a:lnTo>
                      <a:pt x="34" y="7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6" name="Freeform 107"/>
              <p:cNvSpPr>
                <a:spLocks/>
              </p:cNvSpPr>
              <p:nvPr/>
            </p:nvSpPr>
            <p:spPr bwMode="auto">
              <a:xfrm>
                <a:off x="2974975" y="8467725"/>
                <a:ext cx="38100" cy="263525"/>
              </a:xfrm>
              <a:custGeom>
                <a:avLst/>
                <a:gdLst>
                  <a:gd name="T0" fmla="*/ 0 w 24"/>
                  <a:gd name="T1" fmla="*/ 0 h 166"/>
                  <a:gd name="T2" fmla="*/ 0 w 24"/>
                  <a:gd name="T3" fmla="*/ 134 h 166"/>
                  <a:gd name="T4" fmla="*/ 0 w 24"/>
                  <a:gd name="T5" fmla="*/ 134 h 166"/>
                  <a:gd name="T6" fmla="*/ 24 w 24"/>
                  <a:gd name="T7" fmla="*/ 166 h 166"/>
                  <a:gd name="T8" fmla="*/ 24 w 24"/>
                  <a:gd name="T9" fmla="*/ 50 h 166"/>
                  <a:gd name="T10" fmla="*/ 24 w 24"/>
                  <a:gd name="T11" fmla="*/ 50 h 166"/>
                  <a:gd name="T12" fmla="*/ 12 w 24"/>
                  <a:gd name="T13" fmla="*/ 22 h 166"/>
                  <a:gd name="T14" fmla="*/ 0 w 24"/>
                  <a:gd name="T15" fmla="*/ 0 h 166"/>
                  <a:gd name="T16" fmla="*/ 0 w 24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66">
                    <a:moveTo>
                      <a:pt x="0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4" y="166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57" name="Freeform 256"/>
            <p:cNvSpPr>
              <a:spLocks noChangeAspect="1"/>
            </p:cNvSpPr>
            <p:nvPr/>
          </p:nvSpPr>
          <p:spPr bwMode="auto">
            <a:xfrm>
              <a:off x="594076" y="5166087"/>
              <a:ext cx="269639" cy="457200"/>
            </a:xfrm>
            <a:custGeom>
              <a:avLst/>
              <a:gdLst>
                <a:gd name="connsiteX0" fmla="*/ 652199 w 1962365"/>
                <a:gd name="connsiteY0" fmla="*/ 661855 h 3327402"/>
                <a:gd name="connsiteX1" fmla="*/ 518186 w 1962365"/>
                <a:gd name="connsiteY1" fmla="*/ 722665 h 3327402"/>
                <a:gd name="connsiteX2" fmla="*/ 466408 w 1962365"/>
                <a:gd name="connsiteY2" fmla="*/ 853406 h 3327402"/>
                <a:gd name="connsiteX3" fmla="*/ 466408 w 1962365"/>
                <a:gd name="connsiteY3" fmla="*/ 1151375 h 3327402"/>
                <a:gd name="connsiteX4" fmla="*/ 466408 w 1962365"/>
                <a:gd name="connsiteY4" fmla="*/ 1282116 h 3327402"/>
                <a:gd name="connsiteX5" fmla="*/ 466408 w 1962365"/>
                <a:gd name="connsiteY5" fmla="*/ 1285157 h 3327402"/>
                <a:gd name="connsiteX6" fmla="*/ 466408 w 1962365"/>
                <a:gd name="connsiteY6" fmla="*/ 1726029 h 3327402"/>
                <a:gd name="connsiteX7" fmla="*/ 466408 w 1962365"/>
                <a:gd name="connsiteY7" fmla="*/ 1732110 h 3327402"/>
                <a:gd name="connsiteX8" fmla="*/ 466280 w 1962365"/>
                <a:gd name="connsiteY8" fmla="*/ 1733367 h 3327402"/>
                <a:gd name="connsiteX9" fmla="*/ 466726 w 1962365"/>
                <a:gd name="connsiteY9" fmla="*/ 1735547 h 3327402"/>
                <a:gd name="connsiteX10" fmla="*/ 466726 w 1962365"/>
                <a:gd name="connsiteY10" fmla="*/ 2345918 h 3327402"/>
                <a:gd name="connsiteX11" fmla="*/ 405607 w 1962365"/>
                <a:gd name="connsiteY11" fmla="*/ 2406651 h 3327402"/>
                <a:gd name="connsiteX12" fmla="*/ 344488 w 1962365"/>
                <a:gd name="connsiteY12" fmla="*/ 2345918 h 3327402"/>
                <a:gd name="connsiteX13" fmla="*/ 344488 w 1962365"/>
                <a:gd name="connsiteY13" fmla="*/ 1884564 h 3327402"/>
                <a:gd name="connsiteX14" fmla="*/ 344488 w 1962365"/>
                <a:gd name="connsiteY14" fmla="*/ 1816216 h 3327402"/>
                <a:gd name="connsiteX15" fmla="*/ 314121 w 1962365"/>
                <a:gd name="connsiteY15" fmla="*/ 1811163 h 3327402"/>
                <a:gd name="connsiteX16" fmla="*/ 292800 w 1962365"/>
                <a:gd name="connsiteY16" fmla="*/ 1814204 h 3327402"/>
                <a:gd name="connsiteX17" fmla="*/ 122238 w 1962365"/>
                <a:gd name="connsiteY17" fmla="*/ 2014877 h 3327402"/>
                <a:gd name="connsiteX18" fmla="*/ 122238 w 1962365"/>
                <a:gd name="connsiteY18" fmla="*/ 2671624 h 3327402"/>
                <a:gd name="connsiteX19" fmla="*/ 655245 w 1962365"/>
                <a:gd name="connsiteY19" fmla="*/ 3206752 h 3327402"/>
                <a:gd name="connsiteX20" fmla="*/ 1316173 w 1962365"/>
                <a:gd name="connsiteY20" fmla="*/ 3206752 h 3327402"/>
                <a:gd name="connsiteX21" fmla="*/ 1660343 w 1962365"/>
                <a:gd name="connsiteY21" fmla="*/ 3069930 h 3327402"/>
                <a:gd name="connsiteX22" fmla="*/ 1840042 w 1962365"/>
                <a:gd name="connsiteY22" fmla="*/ 2635138 h 3327402"/>
                <a:gd name="connsiteX23" fmla="*/ 1836997 w 1962365"/>
                <a:gd name="connsiteY23" fmla="*/ 2200347 h 3327402"/>
                <a:gd name="connsiteX24" fmla="*/ 1836997 w 1962365"/>
                <a:gd name="connsiteY24" fmla="*/ 1865892 h 3327402"/>
                <a:gd name="connsiteX25" fmla="*/ 1766944 w 1962365"/>
                <a:gd name="connsiteY25" fmla="*/ 1710827 h 3327402"/>
                <a:gd name="connsiteX26" fmla="*/ 1691943 w 1962365"/>
                <a:gd name="connsiteY26" fmla="*/ 1673201 h 3327402"/>
                <a:gd name="connsiteX27" fmla="*/ 1627188 w 1962365"/>
                <a:gd name="connsiteY27" fmla="*/ 1674055 h 3327402"/>
                <a:gd name="connsiteX28" fmla="*/ 1627188 w 1962365"/>
                <a:gd name="connsiteY28" fmla="*/ 1739862 h 3327402"/>
                <a:gd name="connsiteX29" fmla="*/ 1627188 w 1962365"/>
                <a:gd name="connsiteY29" fmla="*/ 2002880 h 3327402"/>
                <a:gd name="connsiteX30" fmla="*/ 1566069 w 1962365"/>
                <a:gd name="connsiteY30" fmla="*/ 2063750 h 3327402"/>
                <a:gd name="connsiteX31" fmla="*/ 1504950 w 1962365"/>
                <a:gd name="connsiteY31" fmla="*/ 2002880 h 3327402"/>
                <a:gd name="connsiteX32" fmla="*/ 1504950 w 1962365"/>
                <a:gd name="connsiteY32" fmla="*/ 1659347 h 3327402"/>
                <a:gd name="connsiteX33" fmla="*/ 1504950 w 1962365"/>
                <a:gd name="connsiteY33" fmla="*/ 1634494 h 3327402"/>
                <a:gd name="connsiteX34" fmla="*/ 1492827 w 1962365"/>
                <a:gd name="connsiteY34" fmla="*/ 1616571 h 3327402"/>
                <a:gd name="connsiteX35" fmla="*/ 1343347 w 1962365"/>
                <a:gd name="connsiteY35" fmla="*/ 1504121 h 3327402"/>
                <a:gd name="connsiteX36" fmla="*/ 1295401 w 1962365"/>
                <a:gd name="connsiteY36" fmla="*/ 1508888 h 3327402"/>
                <a:gd name="connsiteX37" fmla="*/ 1295401 w 1962365"/>
                <a:gd name="connsiteY37" fmla="*/ 1587395 h 3327402"/>
                <a:gd name="connsiteX38" fmla="*/ 1295401 w 1962365"/>
                <a:gd name="connsiteY38" fmla="*/ 1853811 h 3327402"/>
                <a:gd name="connsiteX39" fmla="*/ 1234282 w 1962365"/>
                <a:gd name="connsiteY39" fmla="*/ 1914526 h 3327402"/>
                <a:gd name="connsiteX40" fmla="*/ 1173163 w 1962365"/>
                <a:gd name="connsiteY40" fmla="*/ 1853811 h 3327402"/>
                <a:gd name="connsiteX41" fmla="*/ 1173163 w 1962365"/>
                <a:gd name="connsiteY41" fmla="*/ 1505839 h 3327402"/>
                <a:gd name="connsiteX42" fmla="*/ 1173163 w 1962365"/>
                <a:gd name="connsiteY42" fmla="*/ 1481814 h 3327402"/>
                <a:gd name="connsiteX43" fmla="*/ 1154748 w 1962365"/>
                <a:gd name="connsiteY43" fmla="*/ 1452384 h 3327402"/>
                <a:gd name="connsiteX44" fmla="*/ 1014692 w 1962365"/>
                <a:gd name="connsiteY44" fmla="*/ 1336513 h 3327402"/>
                <a:gd name="connsiteX45" fmla="*/ 960438 w 1962365"/>
                <a:gd name="connsiteY45" fmla="*/ 1336809 h 3327402"/>
                <a:gd name="connsiteX46" fmla="*/ 960438 w 1962365"/>
                <a:gd name="connsiteY46" fmla="*/ 1351429 h 3327402"/>
                <a:gd name="connsiteX47" fmla="*/ 960438 w 1962365"/>
                <a:gd name="connsiteY47" fmla="*/ 1856956 h 3327402"/>
                <a:gd name="connsiteX48" fmla="*/ 899319 w 1962365"/>
                <a:gd name="connsiteY48" fmla="*/ 1917701 h 3327402"/>
                <a:gd name="connsiteX49" fmla="*/ 838200 w 1962365"/>
                <a:gd name="connsiteY49" fmla="*/ 1856956 h 3327402"/>
                <a:gd name="connsiteX50" fmla="*/ 838200 w 1962365"/>
                <a:gd name="connsiteY50" fmla="*/ 1244632 h 3327402"/>
                <a:gd name="connsiteX51" fmla="*/ 838200 w 1962365"/>
                <a:gd name="connsiteY51" fmla="*/ 1244582 h 3327402"/>
                <a:gd name="connsiteX52" fmla="*/ 837990 w 1962365"/>
                <a:gd name="connsiteY52" fmla="*/ 1242590 h 3327402"/>
                <a:gd name="connsiteX53" fmla="*/ 837990 w 1962365"/>
                <a:gd name="connsiteY53" fmla="*/ 853406 h 3327402"/>
                <a:gd name="connsiteX54" fmla="*/ 777075 w 1962365"/>
                <a:gd name="connsiteY54" fmla="*/ 713543 h 3327402"/>
                <a:gd name="connsiteX55" fmla="*/ 652199 w 1962365"/>
                <a:gd name="connsiteY55" fmla="*/ 661855 h 3327402"/>
                <a:gd name="connsiteX56" fmla="*/ 639828 w 1962365"/>
                <a:gd name="connsiteY56" fmla="*/ 121613 h 3327402"/>
                <a:gd name="connsiteX57" fmla="*/ 137622 w 1962365"/>
                <a:gd name="connsiteY57" fmla="*/ 626308 h 3327402"/>
                <a:gd name="connsiteX58" fmla="*/ 282720 w 1962365"/>
                <a:gd name="connsiteY58" fmla="*/ 979461 h 3327402"/>
                <a:gd name="connsiteX59" fmla="*/ 345272 w 1962365"/>
                <a:gd name="connsiteY59" fmla="*/ 1028322 h 3327402"/>
                <a:gd name="connsiteX60" fmla="*/ 345456 w 1962365"/>
                <a:gd name="connsiteY60" fmla="*/ 1004557 h 3327402"/>
                <a:gd name="connsiteX61" fmla="*/ 344313 w 1962365"/>
                <a:gd name="connsiteY61" fmla="*/ 857195 h 3327402"/>
                <a:gd name="connsiteX62" fmla="*/ 429629 w 1962365"/>
                <a:gd name="connsiteY62" fmla="*/ 638431 h 3327402"/>
                <a:gd name="connsiteX63" fmla="*/ 649015 w 1962365"/>
                <a:gd name="connsiteY63" fmla="*/ 541203 h 3327402"/>
                <a:gd name="connsiteX64" fmla="*/ 859259 w 1962365"/>
                <a:gd name="connsiteY64" fmla="*/ 626277 h 3327402"/>
                <a:gd name="connsiteX65" fmla="*/ 959810 w 1962365"/>
                <a:gd name="connsiteY65" fmla="*/ 854156 h 3327402"/>
                <a:gd name="connsiteX66" fmla="*/ 961689 w 1962365"/>
                <a:gd name="connsiteY66" fmla="*/ 1008367 h 3327402"/>
                <a:gd name="connsiteX67" fmla="*/ 997413 w 1962365"/>
                <a:gd name="connsiteY67" fmla="*/ 981171 h 3327402"/>
                <a:gd name="connsiteX68" fmla="*/ 1145078 w 1962365"/>
                <a:gd name="connsiteY68" fmla="*/ 626308 h 3327402"/>
                <a:gd name="connsiteX69" fmla="*/ 639828 w 1962365"/>
                <a:gd name="connsiteY69" fmla="*/ 121613 h 3327402"/>
                <a:gd name="connsiteX70" fmla="*/ 639828 w 1962365"/>
                <a:gd name="connsiteY70" fmla="*/ 0 h 3327402"/>
                <a:gd name="connsiteX71" fmla="*/ 1266825 w 1962365"/>
                <a:gd name="connsiteY71" fmla="*/ 626308 h 3327402"/>
                <a:gd name="connsiteX72" fmla="*/ 1024764 w 1962365"/>
                <a:gd name="connsiteY72" fmla="*/ 1121039 h 3327402"/>
                <a:gd name="connsiteX73" fmla="*/ 960481 w 1962365"/>
                <a:gd name="connsiteY73" fmla="*/ 1164696 h 3327402"/>
                <a:gd name="connsiteX74" fmla="*/ 959810 w 1962365"/>
                <a:gd name="connsiteY74" fmla="*/ 1215724 h 3327402"/>
                <a:gd name="connsiteX75" fmla="*/ 1261465 w 1962365"/>
                <a:gd name="connsiteY75" fmla="*/ 1388912 h 3327402"/>
                <a:gd name="connsiteX76" fmla="*/ 1596636 w 1962365"/>
                <a:gd name="connsiteY76" fmla="*/ 1549947 h 3327402"/>
                <a:gd name="connsiteX77" fmla="*/ 1843445 w 1962365"/>
                <a:gd name="connsiteY77" fmla="*/ 1613753 h 3327402"/>
                <a:gd name="connsiteX78" fmla="*/ 1959231 w 1962365"/>
                <a:gd name="connsiteY78" fmla="*/ 1865939 h 3327402"/>
                <a:gd name="connsiteX79" fmla="*/ 1959231 w 1962365"/>
                <a:gd name="connsiteY79" fmla="*/ 2200161 h 3327402"/>
                <a:gd name="connsiteX80" fmla="*/ 1962278 w 1962365"/>
                <a:gd name="connsiteY80" fmla="*/ 2631612 h 3327402"/>
                <a:gd name="connsiteX81" fmla="*/ 1742893 w 1962365"/>
                <a:gd name="connsiteY81" fmla="*/ 3160291 h 3327402"/>
                <a:gd name="connsiteX82" fmla="*/ 1316311 w 1962365"/>
                <a:gd name="connsiteY82" fmla="*/ 3327402 h 3327402"/>
                <a:gd name="connsiteX83" fmla="*/ 981139 w 1962365"/>
                <a:gd name="connsiteY83" fmla="*/ 3327402 h 3327402"/>
                <a:gd name="connsiteX84" fmla="*/ 652062 w 1962365"/>
                <a:gd name="connsiteY84" fmla="*/ 3327402 h 3327402"/>
                <a:gd name="connsiteX85" fmla="*/ 0 w 1962365"/>
                <a:gd name="connsiteY85" fmla="*/ 2674149 h 3327402"/>
                <a:gd name="connsiteX86" fmla="*/ 0 w 1962365"/>
                <a:gd name="connsiteY86" fmla="*/ 2014820 h 3327402"/>
                <a:gd name="connsiteX87" fmla="*/ 271185 w 1962365"/>
                <a:gd name="connsiteY87" fmla="*/ 1695789 h 3327402"/>
                <a:gd name="connsiteX88" fmla="*/ 344313 w 1962365"/>
                <a:gd name="connsiteY88" fmla="*/ 1692751 h 3327402"/>
                <a:gd name="connsiteX89" fmla="*/ 344313 w 1962365"/>
                <a:gd name="connsiteY89" fmla="*/ 1282569 h 3327402"/>
                <a:gd name="connsiteX90" fmla="*/ 344313 w 1962365"/>
                <a:gd name="connsiteY90" fmla="*/ 1276492 h 3327402"/>
                <a:gd name="connsiteX91" fmla="*/ 344313 w 1962365"/>
                <a:gd name="connsiteY91" fmla="*/ 1169483 h 3327402"/>
                <a:gd name="connsiteX92" fmla="*/ 326330 w 1962365"/>
                <a:gd name="connsiteY92" fmla="*/ 1167487 h 3327402"/>
                <a:gd name="connsiteX93" fmla="*/ 15875 w 1962365"/>
                <a:gd name="connsiteY93" fmla="*/ 626308 h 3327402"/>
                <a:gd name="connsiteX94" fmla="*/ 639828 w 1962365"/>
                <a:gd name="connsiteY94" fmla="*/ 0 h 33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62365" h="3327402">
                  <a:moveTo>
                    <a:pt x="652199" y="661855"/>
                  </a:moveTo>
                  <a:cubicBezTo>
                    <a:pt x="603467" y="661855"/>
                    <a:pt x="554735" y="683138"/>
                    <a:pt x="518186" y="722665"/>
                  </a:cubicBezTo>
                  <a:cubicBezTo>
                    <a:pt x="484683" y="759151"/>
                    <a:pt x="463362" y="807799"/>
                    <a:pt x="466408" y="853406"/>
                  </a:cubicBezTo>
                  <a:cubicBezTo>
                    <a:pt x="469454" y="953743"/>
                    <a:pt x="466408" y="1054079"/>
                    <a:pt x="466408" y="1151375"/>
                  </a:cubicBezTo>
                  <a:cubicBezTo>
                    <a:pt x="466408" y="1193942"/>
                    <a:pt x="466408" y="1236509"/>
                    <a:pt x="466408" y="1282116"/>
                  </a:cubicBezTo>
                  <a:cubicBezTo>
                    <a:pt x="466408" y="1282116"/>
                    <a:pt x="466408" y="1285157"/>
                    <a:pt x="466408" y="1285157"/>
                  </a:cubicBezTo>
                  <a:cubicBezTo>
                    <a:pt x="466408" y="1726029"/>
                    <a:pt x="466408" y="1726029"/>
                    <a:pt x="466408" y="1726029"/>
                  </a:cubicBezTo>
                  <a:cubicBezTo>
                    <a:pt x="466408" y="1729070"/>
                    <a:pt x="466408" y="1729070"/>
                    <a:pt x="466408" y="1732110"/>
                  </a:cubicBezTo>
                  <a:lnTo>
                    <a:pt x="466280" y="1733367"/>
                  </a:lnTo>
                  <a:lnTo>
                    <a:pt x="466726" y="1735547"/>
                  </a:lnTo>
                  <a:cubicBezTo>
                    <a:pt x="466726" y="2345918"/>
                    <a:pt x="466726" y="2345918"/>
                    <a:pt x="466726" y="2345918"/>
                  </a:cubicBezTo>
                  <a:cubicBezTo>
                    <a:pt x="466726" y="2379321"/>
                    <a:pt x="439223" y="2406651"/>
                    <a:pt x="405607" y="2406651"/>
                  </a:cubicBezTo>
                  <a:cubicBezTo>
                    <a:pt x="371992" y="2406651"/>
                    <a:pt x="344488" y="2379321"/>
                    <a:pt x="344488" y="2345918"/>
                  </a:cubicBezTo>
                  <a:cubicBezTo>
                    <a:pt x="344488" y="2117029"/>
                    <a:pt x="344488" y="1973973"/>
                    <a:pt x="344488" y="1884564"/>
                  </a:cubicBezTo>
                  <a:lnTo>
                    <a:pt x="344488" y="1816216"/>
                  </a:lnTo>
                  <a:lnTo>
                    <a:pt x="314121" y="1811163"/>
                  </a:lnTo>
                  <a:cubicBezTo>
                    <a:pt x="308029" y="1811163"/>
                    <a:pt x="298892" y="1811163"/>
                    <a:pt x="292800" y="1814204"/>
                  </a:cubicBezTo>
                  <a:cubicBezTo>
                    <a:pt x="189245" y="1832447"/>
                    <a:pt x="122238" y="1911500"/>
                    <a:pt x="122238" y="2014877"/>
                  </a:cubicBezTo>
                  <a:cubicBezTo>
                    <a:pt x="122238" y="2233793"/>
                    <a:pt x="122238" y="2455749"/>
                    <a:pt x="122238" y="2671624"/>
                  </a:cubicBezTo>
                  <a:cubicBezTo>
                    <a:pt x="122238" y="2969593"/>
                    <a:pt x="356761" y="3203712"/>
                    <a:pt x="655245" y="3206752"/>
                  </a:cubicBezTo>
                  <a:cubicBezTo>
                    <a:pt x="874539" y="3206752"/>
                    <a:pt x="1096879" y="3206752"/>
                    <a:pt x="1316173" y="3206752"/>
                  </a:cubicBezTo>
                  <a:cubicBezTo>
                    <a:pt x="1447140" y="3203712"/>
                    <a:pt x="1562879" y="3158104"/>
                    <a:pt x="1660343" y="3069930"/>
                  </a:cubicBezTo>
                  <a:cubicBezTo>
                    <a:pt x="1782173" y="2960472"/>
                    <a:pt x="1843088" y="2817568"/>
                    <a:pt x="1840042" y="2635138"/>
                  </a:cubicBezTo>
                  <a:cubicBezTo>
                    <a:pt x="1836997" y="2489194"/>
                    <a:pt x="1836997" y="2343251"/>
                    <a:pt x="1836997" y="2200347"/>
                  </a:cubicBezTo>
                  <a:cubicBezTo>
                    <a:pt x="1836997" y="2090889"/>
                    <a:pt x="1840042" y="1978391"/>
                    <a:pt x="1836997" y="1865892"/>
                  </a:cubicBezTo>
                  <a:cubicBezTo>
                    <a:pt x="1836997" y="1802042"/>
                    <a:pt x="1812631" y="1747313"/>
                    <a:pt x="1766944" y="1710827"/>
                  </a:cubicBezTo>
                  <a:cubicBezTo>
                    <a:pt x="1744101" y="1692584"/>
                    <a:pt x="1718974" y="1679662"/>
                    <a:pt x="1691943" y="1673201"/>
                  </a:cubicBezTo>
                  <a:lnTo>
                    <a:pt x="1627188" y="1674055"/>
                  </a:lnTo>
                  <a:lnTo>
                    <a:pt x="1627188" y="1739862"/>
                  </a:lnTo>
                  <a:cubicBezTo>
                    <a:pt x="1627188" y="2002880"/>
                    <a:pt x="1627188" y="2002880"/>
                    <a:pt x="1627188" y="2002880"/>
                  </a:cubicBezTo>
                  <a:cubicBezTo>
                    <a:pt x="1627188" y="2036359"/>
                    <a:pt x="1599685" y="2063750"/>
                    <a:pt x="1566069" y="2063750"/>
                  </a:cubicBezTo>
                  <a:cubicBezTo>
                    <a:pt x="1532454" y="2063750"/>
                    <a:pt x="1504950" y="2036359"/>
                    <a:pt x="1504950" y="2002880"/>
                  </a:cubicBezTo>
                  <a:cubicBezTo>
                    <a:pt x="1504950" y="1806575"/>
                    <a:pt x="1504950" y="1708423"/>
                    <a:pt x="1504950" y="1659347"/>
                  </a:cubicBezTo>
                  <a:lnTo>
                    <a:pt x="1504950" y="1634494"/>
                  </a:lnTo>
                  <a:lnTo>
                    <a:pt x="1492827" y="1616571"/>
                  </a:lnTo>
                  <a:cubicBezTo>
                    <a:pt x="1456278" y="1550441"/>
                    <a:pt x="1402597" y="1509964"/>
                    <a:pt x="1343347" y="1504121"/>
                  </a:cubicBezTo>
                  <a:lnTo>
                    <a:pt x="1295401" y="1508888"/>
                  </a:lnTo>
                  <a:lnTo>
                    <a:pt x="1295401" y="1587395"/>
                  </a:lnTo>
                  <a:cubicBezTo>
                    <a:pt x="1295401" y="1853811"/>
                    <a:pt x="1295401" y="1853811"/>
                    <a:pt x="1295401" y="1853811"/>
                  </a:cubicBezTo>
                  <a:cubicBezTo>
                    <a:pt x="1295401" y="1887204"/>
                    <a:pt x="1270954" y="1914526"/>
                    <a:pt x="1234282" y="1914526"/>
                  </a:cubicBezTo>
                  <a:cubicBezTo>
                    <a:pt x="1200667" y="1914526"/>
                    <a:pt x="1173163" y="1887204"/>
                    <a:pt x="1173163" y="1853811"/>
                  </a:cubicBezTo>
                  <a:cubicBezTo>
                    <a:pt x="1173163" y="1654970"/>
                    <a:pt x="1173163" y="1555549"/>
                    <a:pt x="1173163" y="1505839"/>
                  </a:cubicBezTo>
                  <a:lnTo>
                    <a:pt x="1173163" y="1481814"/>
                  </a:lnTo>
                  <a:lnTo>
                    <a:pt x="1154748" y="1452384"/>
                  </a:lnTo>
                  <a:cubicBezTo>
                    <a:pt x="1127336" y="1388534"/>
                    <a:pt x="1074226" y="1346917"/>
                    <a:pt x="1014692" y="1336513"/>
                  </a:cubicBezTo>
                  <a:lnTo>
                    <a:pt x="960438" y="1336809"/>
                  </a:lnTo>
                  <a:lnTo>
                    <a:pt x="960438" y="1351429"/>
                  </a:lnTo>
                  <a:cubicBezTo>
                    <a:pt x="960438" y="1856956"/>
                    <a:pt x="960438" y="1856956"/>
                    <a:pt x="960438" y="1856956"/>
                  </a:cubicBezTo>
                  <a:cubicBezTo>
                    <a:pt x="960438" y="1890366"/>
                    <a:pt x="932935" y="1917701"/>
                    <a:pt x="899319" y="1917701"/>
                  </a:cubicBezTo>
                  <a:cubicBezTo>
                    <a:pt x="865704" y="1917701"/>
                    <a:pt x="838200" y="1890366"/>
                    <a:pt x="838200" y="1856956"/>
                  </a:cubicBezTo>
                  <a:cubicBezTo>
                    <a:pt x="838200" y="1320124"/>
                    <a:pt x="838200" y="1253020"/>
                    <a:pt x="838200" y="1244632"/>
                  </a:cubicBezTo>
                  <a:lnTo>
                    <a:pt x="838200" y="1244582"/>
                  </a:lnTo>
                  <a:lnTo>
                    <a:pt x="837990" y="1242590"/>
                  </a:lnTo>
                  <a:cubicBezTo>
                    <a:pt x="841036" y="1127051"/>
                    <a:pt x="841036" y="993269"/>
                    <a:pt x="837990" y="853406"/>
                  </a:cubicBezTo>
                  <a:cubicBezTo>
                    <a:pt x="837990" y="801718"/>
                    <a:pt x="816670" y="750029"/>
                    <a:pt x="777075" y="713543"/>
                  </a:cubicBezTo>
                  <a:cubicBezTo>
                    <a:pt x="740526" y="677057"/>
                    <a:pt x="694840" y="658814"/>
                    <a:pt x="652199" y="661855"/>
                  </a:cubicBezTo>
                  <a:close/>
                  <a:moveTo>
                    <a:pt x="639828" y="121613"/>
                  </a:moveTo>
                  <a:cubicBezTo>
                    <a:pt x="362854" y="121613"/>
                    <a:pt x="137622" y="346598"/>
                    <a:pt x="137622" y="626308"/>
                  </a:cubicBezTo>
                  <a:cubicBezTo>
                    <a:pt x="137622" y="758562"/>
                    <a:pt x="190696" y="885686"/>
                    <a:pt x="282720" y="979461"/>
                  </a:cubicBezTo>
                  <a:lnTo>
                    <a:pt x="345272" y="1028322"/>
                  </a:lnTo>
                  <a:lnTo>
                    <a:pt x="345456" y="1004557"/>
                  </a:lnTo>
                  <a:cubicBezTo>
                    <a:pt x="345837" y="955183"/>
                    <a:pt x="345837" y="905809"/>
                    <a:pt x="344313" y="857195"/>
                  </a:cubicBezTo>
                  <a:cubicBezTo>
                    <a:pt x="341266" y="781235"/>
                    <a:pt x="371736" y="699199"/>
                    <a:pt x="429629" y="638431"/>
                  </a:cubicBezTo>
                  <a:cubicBezTo>
                    <a:pt x="490570" y="577663"/>
                    <a:pt x="566745" y="541203"/>
                    <a:pt x="649015" y="541203"/>
                  </a:cubicBezTo>
                  <a:cubicBezTo>
                    <a:pt x="725190" y="538164"/>
                    <a:pt x="801365" y="568548"/>
                    <a:pt x="859259" y="626277"/>
                  </a:cubicBezTo>
                  <a:cubicBezTo>
                    <a:pt x="923246" y="687045"/>
                    <a:pt x="959810" y="769081"/>
                    <a:pt x="959810" y="854156"/>
                  </a:cubicBezTo>
                  <a:lnTo>
                    <a:pt x="961689" y="1008367"/>
                  </a:lnTo>
                  <a:lnTo>
                    <a:pt x="997413" y="981171"/>
                  </a:lnTo>
                  <a:cubicBezTo>
                    <a:pt x="1090292" y="888536"/>
                    <a:pt x="1145078" y="760842"/>
                    <a:pt x="1145078" y="626308"/>
                  </a:cubicBezTo>
                  <a:cubicBezTo>
                    <a:pt x="1145078" y="346598"/>
                    <a:pt x="919846" y="121613"/>
                    <a:pt x="639828" y="121613"/>
                  </a:cubicBezTo>
                  <a:close/>
                  <a:moveTo>
                    <a:pt x="639828" y="0"/>
                  </a:moveTo>
                  <a:cubicBezTo>
                    <a:pt x="986807" y="0"/>
                    <a:pt x="1266825" y="279710"/>
                    <a:pt x="1266825" y="626308"/>
                  </a:cubicBezTo>
                  <a:cubicBezTo>
                    <a:pt x="1266825" y="820509"/>
                    <a:pt x="1175943" y="1003071"/>
                    <a:pt x="1024764" y="1121039"/>
                  </a:cubicBezTo>
                  <a:lnTo>
                    <a:pt x="960481" y="1164696"/>
                  </a:lnTo>
                  <a:lnTo>
                    <a:pt x="959810" y="1215724"/>
                  </a:lnTo>
                  <a:cubicBezTo>
                    <a:pt x="1084738" y="1203571"/>
                    <a:pt x="1200524" y="1273454"/>
                    <a:pt x="1261465" y="1388912"/>
                  </a:cubicBezTo>
                  <a:cubicBezTo>
                    <a:pt x="1392486" y="1358528"/>
                    <a:pt x="1523508" y="1422334"/>
                    <a:pt x="1596636" y="1549947"/>
                  </a:cubicBezTo>
                  <a:cubicBezTo>
                    <a:pt x="1688047" y="1537793"/>
                    <a:pt x="1776410" y="1559062"/>
                    <a:pt x="1843445" y="1613753"/>
                  </a:cubicBezTo>
                  <a:cubicBezTo>
                    <a:pt x="1916573" y="1674520"/>
                    <a:pt x="1959231" y="1765672"/>
                    <a:pt x="1959231" y="1865939"/>
                  </a:cubicBezTo>
                  <a:cubicBezTo>
                    <a:pt x="1962278" y="1975321"/>
                    <a:pt x="1959231" y="2090779"/>
                    <a:pt x="1959231" y="2200161"/>
                  </a:cubicBezTo>
                  <a:cubicBezTo>
                    <a:pt x="1959231" y="2339927"/>
                    <a:pt x="1959231" y="2488808"/>
                    <a:pt x="1962278" y="2631612"/>
                  </a:cubicBezTo>
                  <a:cubicBezTo>
                    <a:pt x="1965325" y="2847337"/>
                    <a:pt x="1889150" y="3026602"/>
                    <a:pt x="1742893" y="3160291"/>
                  </a:cubicBezTo>
                  <a:cubicBezTo>
                    <a:pt x="1621012" y="3269673"/>
                    <a:pt x="1477803" y="3324364"/>
                    <a:pt x="1316311" y="3327402"/>
                  </a:cubicBezTo>
                  <a:cubicBezTo>
                    <a:pt x="1206618" y="3327402"/>
                    <a:pt x="1093879" y="3327402"/>
                    <a:pt x="981139" y="3327402"/>
                  </a:cubicBezTo>
                  <a:cubicBezTo>
                    <a:pt x="871447" y="3327402"/>
                    <a:pt x="761754" y="3327402"/>
                    <a:pt x="652062" y="3327402"/>
                  </a:cubicBezTo>
                  <a:cubicBezTo>
                    <a:pt x="289467" y="3324364"/>
                    <a:pt x="3047" y="3035717"/>
                    <a:pt x="0" y="2674149"/>
                  </a:cubicBezTo>
                  <a:cubicBezTo>
                    <a:pt x="0" y="2455386"/>
                    <a:pt x="0" y="2233583"/>
                    <a:pt x="0" y="2014820"/>
                  </a:cubicBezTo>
                  <a:cubicBezTo>
                    <a:pt x="0" y="1853785"/>
                    <a:pt x="109693" y="1723135"/>
                    <a:pt x="271185" y="1695789"/>
                  </a:cubicBezTo>
                  <a:cubicBezTo>
                    <a:pt x="295561" y="1689712"/>
                    <a:pt x="319937" y="1689712"/>
                    <a:pt x="344313" y="1692751"/>
                  </a:cubicBezTo>
                  <a:cubicBezTo>
                    <a:pt x="344313" y="1282569"/>
                    <a:pt x="344313" y="1282569"/>
                    <a:pt x="344313" y="1282569"/>
                  </a:cubicBezTo>
                  <a:cubicBezTo>
                    <a:pt x="344313" y="1279530"/>
                    <a:pt x="344313" y="1279530"/>
                    <a:pt x="344313" y="1276492"/>
                  </a:cubicBezTo>
                  <a:lnTo>
                    <a:pt x="344313" y="1169483"/>
                  </a:lnTo>
                  <a:lnTo>
                    <a:pt x="326330" y="1167487"/>
                  </a:lnTo>
                  <a:cubicBezTo>
                    <a:pt x="134579" y="1054994"/>
                    <a:pt x="15875" y="848252"/>
                    <a:pt x="15875" y="626308"/>
                  </a:cubicBezTo>
                  <a:cubicBezTo>
                    <a:pt x="15875" y="279710"/>
                    <a:pt x="295893" y="0"/>
                    <a:pt x="639828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874"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91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02714" y="4727793"/>
            <a:ext cx="5788422" cy="1393402"/>
            <a:chOff x="6402757" y="4727977"/>
            <a:chExt cx="5789243" cy="1393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Best of Microsoft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30" name="Freeform 539"/>
          <p:cNvSpPr>
            <a:spLocks noChangeAspect="1"/>
          </p:cNvSpPr>
          <p:nvPr/>
        </p:nvSpPr>
        <p:spPr bwMode="auto">
          <a:xfrm>
            <a:off x="122716" y="5715885"/>
            <a:ext cx="1910526" cy="105038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16" name="Freeform 539"/>
          <p:cNvSpPr>
            <a:spLocks noChangeAspect="1"/>
          </p:cNvSpPr>
          <p:nvPr/>
        </p:nvSpPr>
        <p:spPr bwMode="auto">
          <a:xfrm>
            <a:off x="865" y="1848769"/>
            <a:ext cx="801630" cy="44072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289957"/>
            <a:ext cx="9545435" cy="899537"/>
          </a:xfrm>
        </p:spPr>
        <p:txBody>
          <a:bodyPr/>
          <a:lstStyle/>
          <a:p>
            <a:r>
              <a:rPr lang="en-US" dirty="0"/>
              <a:t>Intelligent services in the cloud	</a:t>
            </a:r>
          </a:p>
        </p:txBody>
      </p:sp>
      <p:sp>
        <p:nvSpPr>
          <p:cNvPr id="4" name="Freeform 13"/>
          <p:cNvSpPr/>
          <p:nvPr/>
        </p:nvSpPr>
        <p:spPr bwMode="auto">
          <a:xfrm>
            <a:off x="581553" y="4730124"/>
            <a:ext cx="6559189" cy="139107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Machine Learning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Algorithms</a:t>
            </a:r>
          </a:p>
        </p:txBody>
      </p:sp>
      <p:sp>
        <p:nvSpPr>
          <p:cNvPr id="15" name="Freeform 230"/>
          <p:cNvSpPr/>
          <p:nvPr/>
        </p:nvSpPr>
        <p:spPr bwMode="auto">
          <a:xfrm>
            <a:off x="4093935" y="2151226"/>
            <a:ext cx="640144" cy="451662"/>
          </a:xfrm>
          <a:custGeom>
            <a:avLst/>
            <a:gdLst>
              <a:gd name="connsiteX0" fmla="*/ 3322794 w 5223983"/>
              <a:gd name="connsiteY0" fmla="*/ 1406050 h 3551081"/>
              <a:gd name="connsiteX1" fmla="*/ 3699984 w 5223983"/>
              <a:gd name="connsiteY1" fmla="*/ 1783240 h 3551081"/>
              <a:gd name="connsiteX2" fmla="*/ 3322794 w 5223983"/>
              <a:gd name="connsiteY2" fmla="*/ 2160430 h 3551081"/>
              <a:gd name="connsiteX3" fmla="*/ 2945604 w 5223983"/>
              <a:gd name="connsiteY3" fmla="*/ 1783240 h 3551081"/>
              <a:gd name="connsiteX4" fmla="*/ 3322794 w 5223983"/>
              <a:gd name="connsiteY4" fmla="*/ 1406050 h 3551081"/>
              <a:gd name="connsiteX5" fmla="*/ 1901190 w 5223983"/>
              <a:gd name="connsiteY5" fmla="*/ 1406050 h 3551081"/>
              <a:gd name="connsiteX6" fmla="*/ 2278380 w 5223983"/>
              <a:gd name="connsiteY6" fmla="*/ 1783240 h 3551081"/>
              <a:gd name="connsiteX7" fmla="*/ 1901190 w 5223983"/>
              <a:gd name="connsiteY7" fmla="*/ 2160430 h 3551081"/>
              <a:gd name="connsiteX8" fmla="*/ 1524000 w 5223983"/>
              <a:gd name="connsiteY8" fmla="*/ 1783240 h 3551081"/>
              <a:gd name="connsiteX9" fmla="*/ 1901190 w 5223983"/>
              <a:gd name="connsiteY9" fmla="*/ 1406050 h 3551081"/>
              <a:gd name="connsiteX10" fmla="*/ 3444555 w 5223983"/>
              <a:gd name="connsiteY10" fmla="*/ 1 h 3551081"/>
              <a:gd name="connsiteX11" fmla="*/ 5223983 w 5223983"/>
              <a:gd name="connsiteY11" fmla="*/ 1779430 h 3551081"/>
              <a:gd name="connsiteX12" fmla="*/ 3452333 w 5223983"/>
              <a:gd name="connsiteY12" fmla="*/ 3551081 h 3551081"/>
              <a:gd name="connsiteX13" fmla="*/ 3296124 w 5223983"/>
              <a:gd name="connsiteY13" fmla="*/ 3394871 h 3551081"/>
              <a:gd name="connsiteX14" fmla="*/ 4919183 w 5223983"/>
              <a:gd name="connsiteY14" fmla="*/ 1771811 h 3551081"/>
              <a:gd name="connsiteX15" fmla="*/ 3295964 w 5223983"/>
              <a:gd name="connsiteY15" fmla="*/ 148592 h 3551081"/>
              <a:gd name="connsiteX16" fmla="*/ 1779429 w 5223983"/>
              <a:gd name="connsiteY16" fmla="*/ 0 h 3551081"/>
              <a:gd name="connsiteX17" fmla="*/ 1928020 w 5223983"/>
              <a:gd name="connsiteY17" fmla="*/ 148590 h 3551081"/>
              <a:gd name="connsiteX18" fmla="*/ 304801 w 5223983"/>
              <a:gd name="connsiteY18" fmla="*/ 1771809 h 3551081"/>
              <a:gd name="connsiteX19" fmla="*/ 1927860 w 5223983"/>
              <a:gd name="connsiteY19" fmla="*/ 3394869 h 3551081"/>
              <a:gd name="connsiteX20" fmla="*/ 1771651 w 5223983"/>
              <a:gd name="connsiteY20" fmla="*/ 3551079 h 3551081"/>
              <a:gd name="connsiteX21" fmla="*/ 0 w 5223983"/>
              <a:gd name="connsiteY21" fmla="*/ 1779428 h 35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3983" h="3551081">
                <a:moveTo>
                  <a:pt x="3322794" y="1406050"/>
                </a:moveTo>
                <a:cubicBezTo>
                  <a:pt x="3531110" y="1406050"/>
                  <a:pt x="3699984" y="1574924"/>
                  <a:pt x="3699984" y="1783240"/>
                </a:cubicBezTo>
                <a:cubicBezTo>
                  <a:pt x="3699984" y="1991556"/>
                  <a:pt x="3531110" y="2160430"/>
                  <a:pt x="3322794" y="2160430"/>
                </a:cubicBezTo>
                <a:cubicBezTo>
                  <a:pt x="3114478" y="2160430"/>
                  <a:pt x="2945604" y="1991556"/>
                  <a:pt x="2945604" y="1783240"/>
                </a:cubicBezTo>
                <a:cubicBezTo>
                  <a:pt x="2945604" y="1574924"/>
                  <a:pt x="3114478" y="1406050"/>
                  <a:pt x="3322794" y="1406050"/>
                </a:cubicBezTo>
                <a:close/>
                <a:moveTo>
                  <a:pt x="1901190" y="1406050"/>
                </a:moveTo>
                <a:cubicBezTo>
                  <a:pt x="2109506" y="1406050"/>
                  <a:pt x="2278380" y="1574924"/>
                  <a:pt x="2278380" y="1783240"/>
                </a:cubicBezTo>
                <a:cubicBezTo>
                  <a:pt x="2278380" y="1991556"/>
                  <a:pt x="2109506" y="2160430"/>
                  <a:pt x="1901190" y="2160430"/>
                </a:cubicBezTo>
                <a:cubicBezTo>
                  <a:pt x="1692874" y="2160430"/>
                  <a:pt x="1524000" y="1991556"/>
                  <a:pt x="1524000" y="1783240"/>
                </a:cubicBezTo>
                <a:cubicBezTo>
                  <a:pt x="1524000" y="1574924"/>
                  <a:pt x="1692874" y="1406050"/>
                  <a:pt x="1901190" y="1406050"/>
                </a:cubicBezTo>
                <a:close/>
                <a:moveTo>
                  <a:pt x="3444555" y="1"/>
                </a:moveTo>
                <a:lnTo>
                  <a:pt x="5223983" y="1779430"/>
                </a:lnTo>
                <a:lnTo>
                  <a:pt x="3452333" y="3551081"/>
                </a:lnTo>
                <a:lnTo>
                  <a:pt x="3296124" y="3394871"/>
                </a:lnTo>
                <a:lnTo>
                  <a:pt x="4919183" y="1771811"/>
                </a:lnTo>
                <a:lnTo>
                  <a:pt x="3295964" y="148592"/>
                </a:lnTo>
                <a:close/>
                <a:moveTo>
                  <a:pt x="1779429" y="0"/>
                </a:moveTo>
                <a:lnTo>
                  <a:pt x="1928020" y="148590"/>
                </a:lnTo>
                <a:lnTo>
                  <a:pt x="304801" y="1771809"/>
                </a:lnTo>
                <a:lnTo>
                  <a:pt x="1927860" y="3394869"/>
                </a:lnTo>
                <a:lnTo>
                  <a:pt x="1771651" y="3551079"/>
                </a:lnTo>
                <a:lnTo>
                  <a:pt x="0" y="1779428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539"/>
          <p:cNvSpPr>
            <a:spLocks noChangeAspect="1"/>
          </p:cNvSpPr>
          <p:nvPr/>
        </p:nvSpPr>
        <p:spPr bwMode="auto">
          <a:xfrm>
            <a:off x="7374980" y="1187809"/>
            <a:ext cx="535612" cy="294473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115445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487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02714" y="4727793"/>
            <a:ext cx="5788422" cy="1393402"/>
            <a:chOff x="6402757" y="4727977"/>
            <a:chExt cx="5789243" cy="1393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Best of Microsoft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30" name="Freeform 539"/>
          <p:cNvSpPr>
            <a:spLocks noChangeAspect="1"/>
          </p:cNvSpPr>
          <p:nvPr/>
        </p:nvSpPr>
        <p:spPr bwMode="auto">
          <a:xfrm>
            <a:off x="122716" y="5715885"/>
            <a:ext cx="1910526" cy="105038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289957"/>
            <a:ext cx="9545435" cy="899537"/>
          </a:xfrm>
        </p:spPr>
        <p:txBody>
          <a:bodyPr/>
          <a:lstStyle/>
          <a:p>
            <a:r>
              <a:rPr lang="en-US" dirty="0"/>
              <a:t>Intelligent services in the cloud	</a:t>
            </a:r>
          </a:p>
        </p:txBody>
      </p:sp>
      <p:sp>
        <p:nvSpPr>
          <p:cNvPr id="4" name="Freeform 13"/>
          <p:cNvSpPr/>
          <p:nvPr/>
        </p:nvSpPr>
        <p:spPr bwMode="auto">
          <a:xfrm>
            <a:off x="581553" y="4730124"/>
            <a:ext cx="6559189" cy="139107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Machine Learning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Algorithms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81552" y="1357754"/>
            <a:ext cx="11067064" cy="3199447"/>
            <a:chOff x="868101" y="3067286"/>
            <a:chExt cx="11290583" cy="32640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6" r="14528" b="26496"/>
            <a:stretch/>
          </p:blipFill>
          <p:spPr>
            <a:xfrm>
              <a:off x="868101" y="4383885"/>
              <a:ext cx="3178588" cy="17902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1" t="-1" r="5470" b="24985"/>
            <a:stretch/>
          </p:blipFill>
          <p:spPr>
            <a:xfrm>
              <a:off x="8325203" y="4209422"/>
              <a:ext cx="3833481" cy="212193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4" b="7883"/>
            <a:stretch/>
          </p:blipFill>
          <p:spPr>
            <a:xfrm>
              <a:off x="3965667" y="3067286"/>
              <a:ext cx="4677434" cy="2905245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4363655" y="3269425"/>
              <a:ext cx="1261641" cy="560645"/>
              <a:chOff x="7548122" y="1459895"/>
              <a:chExt cx="3596569" cy="1598235"/>
            </a:xfrm>
            <a:solidFill>
              <a:schemeClr val="accent3"/>
            </a:solidFill>
          </p:grpSpPr>
          <p:sp>
            <p:nvSpPr>
              <p:cNvPr id="38" name="Freeform 13"/>
              <p:cNvSpPr>
                <a:spLocks noChangeAspect="1" noEditPoints="1"/>
              </p:cNvSpPr>
              <p:nvPr/>
            </p:nvSpPr>
            <p:spPr bwMode="auto">
              <a:xfrm>
                <a:off x="7548122" y="1459895"/>
                <a:ext cx="3596569" cy="1598235"/>
              </a:xfrm>
              <a:custGeom>
                <a:avLst/>
                <a:gdLst>
                  <a:gd name="T0" fmla="*/ 904 w 1404"/>
                  <a:gd name="T1" fmla="*/ 374 h 624"/>
                  <a:gd name="T2" fmla="*/ 872 w 1404"/>
                  <a:gd name="T3" fmla="*/ 241 h 624"/>
                  <a:gd name="T4" fmla="*/ 1357 w 1404"/>
                  <a:gd name="T5" fmla="*/ 309 h 624"/>
                  <a:gd name="T6" fmla="*/ 918 w 1404"/>
                  <a:gd name="T7" fmla="*/ 518 h 624"/>
                  <a:gd name="T8" fmla="*/ 494 w 1404"/>
                  <a:gd name="T9" fmla="*/ 546 h 624"/>
                  <a:gd name="T10" fmla="*/ 34 w 1404"/>
                  <a:gd name="T11" fmla="*/ 293 h 624"/>
                  <a:gd name="T12" fmla="*/ 240 w 1404"/>
                  <a:gd name="T13" fmla="*/ 102 h 624"/>
                  <a:gd name="T14" fmla="*/ 465 w 1404"/>
                  <a:gd name="T15" fmla="*/ 79 h 624"/>
                  <a:gd name="T16" fmla="*/ 940 w 1404"/>
                  <a:gd name="T17" fmla="*/ 133 h 624"/>
                  <a:gd name="T18" fmla="*/ 1268 w 1404"/>
                  <a:gd name="T19" fmla="*/ 141 h 624"/>
                  <a:gd name="T20" fmla="*/ 336 w 1404"/>
                  <a:gd name="T21" fmla="*/ 356 h 624"/>
                  <a:gd name="T22" fmla="*/ 189 w 1404"/>
                  <a:gd name="T23" fmla="*/ 251 h 624"/>
                  <a:gd name="T24" fmla="*/ 269 w 1404"/>
                  <a:gd name="T25" fmla="*/ 245 h 624"/>
                  <a:gd name="T26" fmla="*/ 312 w 1404"/>
                  <a:gd name="T27" fmla="*/ 195 h 624"/>
                  <a:gd name="T28" fmla="*/ 122 w 1404"/>
                  <a:gd name="T29" fmla="*/ 210 h 624"/>
                  <a:gd name="T30" fmla="*/ 230 w 1404"/>
                  <a:gd name="T31" fmla="*/ 338 h 624"/>
                  <a:gd name="T32" fmla="*/ 199 w 1404"/>
                  <a:gd name="T33" fmla="*/ 373 h 624"/>
                  <a:gd name="T34" fmla="*/ 115 w 1404"/>
                  <a:gd name="T35" fmla="*/ 358 h 624"/>
                  <a:gd name="T36" fmla="*/ 163 w 1404"/>
                  <a:gd name="T37" fmla="*/ 429 h 624"/>
                  <a:gd name="T38" fmla="*/ 336 w 1404"/>
                  <a:gd name="T39" fmla="*/ 356 h 624"/>
                  <a:gd name="T40" fmla="*/ 1278 w 1404"/>
                  <a:gd name="T41" fmla="*/ 250 h 624"/>
                  <a:gd name="T42" fmla="*/ 1105 w 1404"/>
                  <a:gd name="T43" fmla="*/ 178 h 624"/>
                  <a:gd name="T44" fmla="*/ 1019 w 1404"/>
                  <a:gd name="T45" fmla="*/ 238 h 624"/>
                  <a:gd name="T46" fmla="*/ 847 w 1404"/>
                  <a:gd name="T47" fmla="*/ 199 h 624"/>
                  <a:gd name="T48" fmla="*/ 775 w 1404"/>
                  <a:gd name="T49" fmla="*/ 174 h 624"/>
                  <a:gd name="T50" fmla="*/ 669 w 1404"/>
                  <a:gd name="T51" fmla="*/ 363 h 624"/>
                  <a:gd name="T52" fmla="*/ 549 w 1404"/>
                  <a:gd name="T53" fmla="*/ 174 h 624"/>
                  <a:gd name="T54" fmla="*/ 485 w 1404"/>
                  <a:gd name="T55" fmla="*/ 185 h 624"/>
                  <a:gd name="T56" fmla="*/ 393 w 1404"/>
                  <a:gd name="T57" fmla="*/ 76 h 624"/>
                  <a:gd name="T58" fmla="*/ 338 w 1404"/>
                  <a:gd name="T59" fmla="*/ 402 h 624"/>
                  <a:gd name="T60" fmla="*/ 407 w 1404"/>
                  <a:gd name="T61" fmla="*/ 422 h 624"/>
                  <a:gd name="T62" fmla="*/ 502 w 1404"/>
                  <a:gd name="T63" fmla="*/ 422 h 624"/>
                  <a:gd name="T64" fmla="*/ 573 w 1404"/>
                  <a:gd name="T65" fmla="*/ 410 h 624"/>
                  <a:gd name="T66" fmla="*/ 543 w 1404"/>
                  <a:gd name="T67" fmla="*/ 220 h 624"/>
                  <a:gd name="T68" fmla="*/ 611 w 1404"/>
                  <a:gd name="T69" fmla="*/ 539 h 624"/>
                  <a:gd name="T70" fmla="*/ 784 w 1404"/>
                  <a:gd name="T71" fmla="*/ 528 h 624"/>
                  <a:gd name="T72" fmla="*/ 847 w 1404"/>
                  <a:gd name="T73" fmla="*/ 414 h 624"/>
                  <a:gd name="T74" fmla="*/ 1018 w 1404"/>
                  <a:gd name="T75" fmla="*/ 370 h 624"/>
                  <a:gd name="T76" fmla="*/ 1108 w 1404"/>
                  <a:gd name="T77" fmla="*/ 428 h 624"/>
                  <a:gd name="T78" fmla="*/ 1282 w 1404"/>
                  <a:gd name="T79" fmla="*/ 379 h 624"/>
                  <a:gd name="T80" fmla="*/ 1226 w 1404"/>
                  <a:gd name="T81" fmla="*/ 358 h 624"/>
                  <a:gd name="T82" fmla="*/ 1101 w 1404"/>
                  <a:gd name="T83" fmla="*/ 326 h 624"/>
                  <a:gd name="T84" fmla="*/ 1290 w 1404"/>
                  <a:gd name="T85" fmla="*/ 182 h 624"/>
                  <a:gd name="T86" fmla="*/ 1314 w 1404"/>
                  <a:gd name="T87" fmla="*/ 182 h 624"/>
                  <a:gd name="T88" fmla="*/ 1343 w 1404"/>
                  <a:gd name="T89" fmla="*/ 211 h 624"/>
                  <a:gd name="T90" fmla="*/ 1320 w 1404"/>
                  <a:gd name="T91" fmla="*/ 222 h 624"/>
                  <a:gd name="T92" fmla="*/ 1338 w 1404"/>
                  <a:gd name="T93" fmla="*/ 222 h 624"/>
                  <a:gd name="T94" fmla="*/ 1357 w 1404"/>
                  <a:gd name="T95" fmla="*/ 222 h 624"/>
                  <a:gd name="T96" fmla="*/ 1157 w 1404"/>
                  <a:gd name="T97" fmla="*/ 226 h 624"/>
                  <a:gd name="T98" fmla="*/ 1215 w 1404"/>
                  <a:gd name="T99" fmla="*/ 279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4" h="624">
                    <a:moveTo>
                      <a:pt x="945" y="254"/>
                    </a:moveTo>
                    <a:cubicBezTo>
                      <a:pt x="955" y="268"/>
                      <a:pt x="960" y="285"/>
                      <a:pt x="960" y="303"/>
                    </a:cubicBezTo>
                    <a:cubicBezTo>
                      <a:pt x="960" y="321"/>
                      <a:pt x="955" y="337"/>
                      <a:pt x="945" y="352"/>
                    </a:cubicBezTo>
                    <a:cubicBezTo>
                      <a:pt x="935" y="366"/>
                      <a:pt x="921" y="374"/>
                      <a:pt x="904" y="374"/>
                    </a:cubicBezTo>
                    <a:cubicBezTo>
                      <a:pt x="885" y="374"/>
                      <a:pt x="871" y="366"/>
                      <a:pt x="861" y="351"/>
                    </a:cubicBezTo>
                    <a:cubicBezTo>
                      <a:pt x="852" y="336"/>
                      <a:pt x="847" y="319"/>
                      <a:pt x="847" y="300"/>
                    </a:cubicBezTo>
                    <a:cubicBezTo>
                      <a:pt x="847" y="289"/>
                      <a:pt x="849" y="277"/>
                      <a:pt x="853" y="267"/>
                    </a:cubicBezTo>
                    <a:cubicBezTo>
                      <a:pt x="857" y="256"/>
                      <a:pt x="864" y="248"/>
                      <a:pt x="872" y="241"/>
                    </a:cubicBezTo>
                    <a:cubicBezTo>
                      <a:pt x="881" y="235"/>
                      <a:pt x="891" y="231"/>
                      <a:pt x="904" y="231"/>
                    </a:cubicBezTo>
                    <a:cubicBezTo>
                      <a:pt x="921" y="231"/>
                      <a:pt x="935" y="239"/>
                      <a:pt x="945" y="254"/>
                    </a:cubicBezTo>
                    <a:close/>
                    <a:moveTo>
                      <a:pt x="1354" y="273"/>
                    </a:moveTo>
                    <a:cubicBezTo>
                      <a:pt x="1356" y="285"/>
                      <a:pt x="1357" y="297"/>
                      <a:pt x="1357" y="309"/>
                    </a:cubicBezTo>
                    <a:cubicBezTo>
                      <a:pt x="1357" y="423"/>
                      <a:pt x="1266" y="515"/>
                      <a:pt x="1152" y="515"/>
                    </a:cubicBezTo>
                    <a:cubicBezTo>
                      <a:pt x="1109" y="515"/>
                      <a:pt x="1070" y="501"/>
                      <a:pt x="1037" y="479"/>
                    </a:cubicBezTo>
                    <a:cubicBezTo>
                      <a:pt x="1012" y="504"/>
                      <a:pt x="978" y="520"/>
                      <a:pt x="940" y="520"/>
                    </a:cubicBezTo>
                    <a:cubicBezTo>
                      <a:pt x="933" y="520"/>
                      <a:pt x="925" y="519"/>
                      <a:pt x="918" y="518"/>
                    </a:cubicBezTo>
                    <a:cubicBezTo>
                      <a:pt x="904" y="565"/>
                      <a:pt x="860" y="599"/>
                      <a:pt x="808" y="599"/>
                    </a:cubicBezTo>
                    <a:cubicBezTo>
                      <a:pt x="770" y="599"/>
                      <a:pt x="737" y="581"/>
                      <a:pt x="716" y="554"/>
                    </a:cubicBezTo>
                    <a:cubicBezTo>
                      <a:pt x="697" y="595"/>
                      <a:pt x="655" y="624"/>
                      <a:pt x="606" y="624"/>
                    </a:cubicBezTo>
                    <a:cubicBezTo>
                      <a:pt x="555" y="624"/>
                      <a:pt x="511" y="592"/>
                      <a:pt x="494" y="546"/>
                    </a:cubicBezTo>
                    <a:cubicBezTo>
                      <a:pt x="439" y="541"/>
                      <a:pt x="390" y="518"/>
                      <a:pt x="353" y="482"/>
                    </a:cubicBezTo>
                    <a:cubicBezTo>
                      <a:pt x="321" y="503"/>
                      <a:pt x="282" y="516"/>
                      <a:pt x="240" y="516"/>
                    </a:cubicBezTo>
                    <a:cubicBezTo>
                      <a:pt x="126" y="516"/>
                      <a:pt x="33" y="423"/>
                      <a:pt x="33" y="309"/>
                    </a:cubicBezTo>
                    <a:cubicBezTo>
                      <a:pt x="33" y="303"/>
                      <a:pt x="34" y="298"/>
                      <a:pt x="34" y="293"/>
                    </a:cubicBezTo>
                    <a:cubicBezTo>
                      <a:pt x="13" y="273"/>
                      <a:pt x="0" y="245"/>
                      <a:pt x="0" y="214"/>
                    </a:cubicBezTo>
                    <a:cubicBezTo>
                      <a:pt x="0" y="153"/>
                      <a:pt x="49" y="104"/>
                      <a:pt x="110" y="104"/>
                    </a:cubicBezTo>
                    <a:cubicBezTo>
                      <a:pt x="129" y="104"/>
                      <a:pt x="146" y="109"/>
                      <a:pt x="162" y="118"/>
                    </a:cubicBezTo>
                    <a:cubicBezTo>
                      <a:pt x="186" y="108"/>
                      <a:pt x="212" y="102"/>
                      <a:pt x="240" y="102"/>
                    </a:cubicBezTo>
                    <a:cubicBezTo>
                      <a:pt x="251" y="102"/>
                      <a:pt x="261" y="103"/>
                      <a:pt x="272" y="105"/>
                    </a:cubicBezTo>
                    <a:cubicBezTo>
                      <a:pt x="272" y="103"/>
                      <a:pt x="271" y="101"/>
                      <a:pt x="271" y="98"/>
                    </a:cubicBezTo>
                    <a:cubicBezTo>
                      <a:pt x="271" y="44"/>
                      <a:pt x="315" y="0"/>
                      <a:pt x="369" y="0"/>
                    </a:cubicBezTo>
                    <a:cubicBezTo>
                      <a:pt x="417" y="0"/>
                      <a:pt x="456" y="34"/>
                      <a:pt x="465" y="79"/>
                    </a:cubicBezTo>
                    <a:cubicBezTo>
                      <a:pt x="482" y="76"/>
                      <a:pt x="499" y="74"/>
                      <a:pt x="517" y="74"/>
                    </a:cubicBezTo>
                    <a:cubicBezTo>
                      <a:pt x="564" y="74"/>
                      <a:pt x="609" y="88"/>
                      <a:pt x="646" y="112"/>
                    </a:cubicBezTo>
                    <a:cubicBezTo>
                      <a:pt x="679" y="71"/>
                      <a:pt x="729" y="45"/>
                      <a:pt x="786" y="45"/>
                    </a:cubicBezTo>
                    <a:cubicBezTo>
                      <a:pt x="851" y="45"/>
                      <a:pt x="908" y="80"/>
                      <a:pt x="940" y="133"/>
                    </a:cubicBezTo>
                    <a:cubicBezTo>
                      <a:pt x="952" y="126"/>
                      <a:pt x="965" y="123"/>
                      <a:pt x="979" y="123"/>
                    </a:cubicBezTo>
                    <a:cubicBezTo>
                      <a:pt x="1000" y="123"/>
                      <a:pt x="1019" y="130"/>
                      <a:pt x="1034" y="142"/>
                    </a:cubicBezTo>
                    <a:cubicBezTo>
                      <a:pt x="1067" y="118"/>
                      <a:pt x="1108" y="104"/>
                      <a:pt x="1152" y="104"/>
                    </a:cubicBezTo>
                    <a:cubicBezTo>
                      <a:pt x="1195" y="104"/>
                      <a:pt x="1235" y="118"/>
                      <a:pt x="1268" y="141"/>
                    </a:cubicBezTo>
                    <a:cubicBezTo>
                      <a:pt x="1283" y="127"/>
                      <a:pt x="1302" y="118"/>
                      <a:pt x="1324" y="118"/>
                    </a:cubicBezTo>
                    <a:cubicBezTo>
                      <a:pt x="1368" y="118"/>
                      <a:pt x="1404" y="154"/>
                      <a:pt x="1404" y="199"/>
                    </a:cubicBezTo>
                    <a:cubicBezTo>
                      <a:pt x="1404" y="232"/>
                      <a:pt x="1384" y="261"/>
                      <a:pt x="1354" y="273"/>
                    </a:cubicBezTo>
                    <a:close/>
                    <a:moveTo>
                      <a:pt x="336" y="356"/>
                    </a:moveTo>
                    <a:cubicBezTo>
                      <a:pt x="336" y="338"/>
                      <a:pt x="330" y="324"/>
                      <a:pt x="316" y="313"/>
                    </a:cubicBezTo>
                    <a:cubicBezTo>
                      <a:pt x="303" y="303"/>
                      <a:pt x="287" y="294"/>
                      <a:pt x="268" y="288"/>
                    </a:cubicBezTo>
                    <a:cubicBezTo>
                      <a:pt x="249" y="282"/>
                      <a:pt x="231" y="276"/>
                      <a:pt x="214" y="270"/>
                    </a:cubicBezTo>
                    <a:cubicBezTo>
                      <a:pt x="198" y="264"/>
                      <a:pt x="189" y="258"/>
                      <a:pt x="189" y="251"/>
                    </a:cubicBezTo>
                    <a:cubicBezTo>
                      <a:pt x="189" y="245"/>
                      <a:pt x="192" y="240"/>
                      <a:pt x="197" y="237"/>
                    </a:cubicBezTo>
                    <a:cubicBezTo>
                      <a:pt x="203" y="234"/>
                      <a:pt x="210" y="232"/>
                      <a:pt x="218" y="232"/>
                    </a:cubicBezTo>
                    <a:cubicBezTo>
                      <a:pt x="226" y="232"/>
                      <a:pt x="234" y="233"/>
                      <a:pt x="240" y="235"/>
                    </a:cubicBezTo>
                    <a:cubicBezTo>
                      <a:pt x="247" y="238"/>
                      <a:pt x="257" y="241"/>
                      <a:pt x="269" y="245"/>
                    </a:cubicBezTo>
                    <a:cubicBezTo>
                      <a:pt x="281" y="250"/>
                      <a:pt x="290" y="252"/>
                      <a:pt x="294" y="252"/>
                    </a:cubicBezTo>
                    <a:cubicBezTo>
                      <a:pt x="304" y="252"/>
                      <a:pt x="312" y="249"/>
                      <a:pt x="319" y="243"/>
                    </a:cubicBezTo>
                    <a:cubicBezTo>
                      <a:pt x="325" y="237"/>
                      <a:pt x="329" y="230"/>
                      <a:pt x="329" y="222"/>
                    </a:cubicBezTo>
                    <a:cubicBezTo>
                      <a:pt x="329" y="211"/>
                      <a:pt x="323" y="202"/>
                      <a:pt x="312" y="195"/>
                    </a:cubicBezTo>
                    <a:cubicBezTo>
                      <a:pt x="300" y="187"/>
                      <a:pt x="287" y="182"/>
                      <a:pt x="270" y="178"/>
                    </a:cubicBezTo>
                    <a:cubicBezTo>
                      <a:pt x="254" y="174"/>
                      <a:pt x="238" y="172"/>
                      <a:pt x="223" y="172"/>
                    </a:cubicBezTo>
                    <a:cubicBezTo>
                      <a:pt x="201" y="172"/>
                      <a:pt x="181" y="176"/>
                      <a:pt x="163" y="182"/>
                    </a:cubicBezTo>
                    <a:cubicBezTo>
                      <a:pt x="146" y="189"/>
                      <a:pt x="132" y="198"/>
                      <a:pt x="122" y="210"/>
                    </a:cubicBezTo>
                    <a:cubicBezTo>
                      <a:pt x="113" y="222"/>
                      <a:pt x="108" y="236"/>
                      <a:pt x="108" y="252"/>
                    </a:cubicBezTo>
                    <a:cubicBezTo>
                      <a:pt x="108" y="269"/>
                      <a:pt x="114" y="284"/>
                      <a:pt x="128" y="294"/>
                    </a:cubicBezTo>
                    <a:cubicBezTo>
                      <a:pt x="141" y="305"/>
                      <a:pt x="157" y="313"/>
                      <a:pt x="176" y="320"/>
                    </a:cubicBezTo>
                    <a:cubicBezTo>
                      <a:pt x="195" y="326"/>
                      <a:pt x="213" y="332"/>
                      <a:pt x="230" y="338"/>
                    </a:cubicBezTo>
                    <a:cubicBezTo>
                      <a:pt x="247" y="344"/>
                      <a:pt x="255" y="350"/>
                      <a:pt x="255" y="356"/>
                    </a:cubicBezTo>
                    <a:cubicBezTo>
                      <a:pt x="255" y="363"/>
                      <a:pt x="253" y="368"/>
                      <a:pt x="248" y="371"/>
                    </a:cubicBezTo>
                    <a:cubicBezTo>
                      <a:pt x="243" y="375"/>
                      <a:pt x="234" y="376"/>
                      <a:pt x="222" y="376"/>
                    </a:cubicBezTo>
                    <a:cubicBezTo>
                      <a:pt x="214" y="376"/>
                      <a:pt x="206" y="375"/>
                      <a:pt x="199" y="373"/>
                    </a:cubicBezTo>
                    <a:cubicBezTo>
                      <a:pt x="192" y="371"/>
                      <a:pt x="185" y="368"/>
                      <a:pt x="176" y="364"/>
                    </a:cubicBezTo>
                    <a:cubicBezTo>
                      <a:pt x="167" y="360"/>
                      <a:pt x="160" y="357"/>
                      <a:pt x="154" y="356"/>
                    </a:cubicBezTo>
                    <a:cubicBezTo>
                      <a:pt x="148" y="354"/>
                      <a:pt x="141" y="353"/>
                      <a:pt x="134" y="353"/>
                    </a:cubicBezTo>
                    <a:cubicBezTo>
                      <a:pt x="127" y="353"/>
                      <a:pt x="121" y="354"/>
                      <a:pt x="115" y="358"/>
                    </a:cubicBezTo>
                    <a:cubicBezTo>
                      <a:pt x="109" y="362"/>
                      <a:pt x="105" y="366"/>
                      <a:pt x="102" y="370"/>
                    </a:cubicBezTo>
                    <a:cubicBezTo>
                      <a:pt x="99" y="375"/>
                      <a:pt x="97" y="380"/>
                      <a:pt x="97" y="383"/>
                    </a:cubicBezTo>
                    <a:cubicBezTo>
                      <a:pt x="97" y="393"/>
                      <a:pt x="104" y="402"/>
                      <a:pt x="116" y="410"/>
                    </a:cubicBezTo>
                    <a:cubicBezTo>
                      <a:pt x="129" y="418"/>
                      <a:pt x="145" y="425"/>
                      <a:pt x="163" y="429"/>
                    </a:cubicBezTo>
                    <a:cubicBezTo>
                      <a:pt x="181" y="434"/>
                      <a:pt x="199" y="436"/>
                      <a:pt x="216" y="436"/>
                    </a:cubicBezTo>
                    <a:cubicBezTo>
                      <a:pt x="239" y="436"/>
                      <a:pt x="260" y="433"/>
                      <a:pt x="279" y="426"/>
                    </a:cubicBezTo>
                    <a:cubicBezTo>
                      <a:pt x="297" y="419"/>
                      <a:pt x="311" y="409"/>
                      <a:pt x="321" y="397"/>
                    </a:cubicBezTo>
                    <a:cubicBezTo>
                      <a:pt x="331" y="385"/>
                      <a:pt x="336" y="371"/>
                      <a:pt x="336" y="356"/>
                    </a:cubicBezTo>
                    <a:close/>
                    <a:moveTo>
                      <a:pt x="1101" y="326"/>
                    </a:moveTo>
                    <a:cubicBezTo>
                      <a:pt x="1256" y="326"/>
                      <a:pt x="1256" y="326"/>
                      <a:pt x="1256" y="326"/>
                    </a:cubicBezTo>
                    <a:cubicBezTo>
                      <a:pt x="1277" y="326"/>
                      <a:pt x="1288" y="316"/>
                      <a:pt x="1288" y="295"/>
                    </a:cubicBezTo>
                    <a:cubicBezTo>
                      <a:pt x="1288" y="280"/>
                      <a:pt x="1285" y="265"/>
                      <a:pt x="1278" y="250"/>
                    </a:cubicBezTo>
                    <a:cubicBezTo>
                      <a:pt x="1272" y="235"/>
                      <a:pt x="1263" y="221"/>
                      <a:pt x="1252" y="209"/>
                    </a:cubicBezTo>
                    <a:cubicBezTo>
                      <a:pt x="1240" y="196"/>
                      <a:pt x="1227" y="186"/>
                      <a:pt x="1210" y="178"/>
                    </a:cubicBezTo>
                    <a:cubicBezTo>
                      <a:pt x="1194" y="171"/>
                      <a:pt x="1176" y="167"/>
                      <a:pt x="1157" y="167"/>
                    </a:cubicBezTo>
                    <a:cubicBezTo>
                      <a:pt x="1139" y="167"/>
                      <a:pt x="1122" y="171"/>
                      <a:pt x="1105" y="178"/>
                    </a:cubicBezTo>
                    <a:cubicBezTo>
                      <a:pt x="1089" y="186"/>
                      <a:pt x="1075" y="196"/>
                      <a:pt x="1064" y="208"/>
                    </a:cubicBezTo>
                    <a:cubicBezTo>
                      <a:pt x="1052" y="221"/>
                      <a:pt x="1043" y="236"/>
                      <a:pt x="1037" y="252"/>
                    </a:cubicBezTo>
                    <a:cubicBezTo>
                      <a:pt x="1034" y="259"/>
                      <a:pt x="1032" y="267"/>
                      <a:pt x="1030" y="274"/>
                    </a:cubicBezTo>
                    <a:cubicBezTo>
                      <a:pt x="1028" y="262"/>
                      <a:pt x="1024" y="250"/>
                      <a:pt x="1019" y="238"/>
                    </a:cubicBezTo>
                    <a:cubicBezTo>
                      <a:pt x="1010" y="217"/>
                      <a:pt x="997" y="200"/>
                      <a:pt x="980" y="187"/>
                    </a:cubicBezTo>
                    <a:cubicBezTo>
                      <a:pt x="962" y="174"/>
                      <a:pt x="941" y="167"/>
                      <a:pt x="916" y="167"/>
                    </a:cubicBezTo>
                    <a:cubicBezTo>
                      <a:pt x="901" y="167"/>
                      <a:pt x="888" y="170"/>
                      <a:pt x="875" y="175"/>
                    </a:cubicBezTo>
                    <a:cubicBezTo>
                      <a:pt x="863" y="181"/>
                      <a:pt x="853" y="189"/>
                      <a:pt x="847" y="199"/>
                    </a:cubicBezTo>
                    <a:cubicBezTo>
                      <a:pt x="842" y="180"/>
                      <a:pt x="830" y="170"/>
                      <a:pt x="810" y="170"/>
                    </a:cubicBezTo>
                    <a:cubicBezTo>
                      <a:pt x="799" y="170"/>
                      <a:pt x="791" y="174"/>
                      <a:pt x="784" y="181"/>
                    </a:cubicBezTo>
                    <a:cubicBezTo>
                      <a:pt x="783" y="181"/>
                      <a:pt x="783" y="182"/>
                      <a:pt x="783" y="182"/>
                    </a:cubicBezTo>
                    <a:cubicBezTo>
                      <a:pt x="781" y="179"/>
                      <a:pt x="778" y="176"/>
                      <a:pt x="775" y="174"/>
                    </a:cubicBezTo>
                    <a:cubicBezTo>
                      <a:pt x="768" y="168"/>
                      <a:pt x="760" y="165"/>
                      <a:pt x="752" y="165"/>
                    </a:cubicBezTo>
                    <a:cubicBezTo>
                      <a:pt x="743" y="165"/>
                      <a:pt x="735" y="167"/>
                      <a:pt x="729" y="172"/>
                    </a:cubicBezTo>
                    <a:cubicBezTo>
                      <a:pt x="723" y="176"/>
                      <a:pt x="718" y="183"/>
                      <a:pt x="715" y="191"/>
                    </a:cubicBezTo>
                    <a:cubicBezTo>
                      <a:pt x="669" y="363"/>
                      <a:pt x="669" y="363"/>
                      <a:pt x="669" y="363"/>
                    </a:cubicBezTo>
                    <a:cubicBezTo>
                      <a:pt x="610" y="191"/>
                      <a:pt x="610" y="191"/>
                      <a:pt x="610" y="191"/>
                    </a:cubicBezTo>
                    <a:cubicBezTo>
                      <a:pt x="607" y="183"/>
                      <a:pt x="602" y="176"/>
                      <a:pt x="596" y="172"/>
                    </a:cubicBezTo>
                    <a:cubicBezTo>
                      <a:pt x="589" y="167"/>
                      <a:pt x="582" y="165"/>
                      <a:pt x="573" y="165"/>
                    </a:cubicBezTo>
                    <a:cubicBezTo>
                      <a:pt x="565" y="165"/>
                      <a:pt x="557" y="168"/>
                      <a:pt x="549" y="174"/>
                    </a:cubicBezTo>
                    <a:cubicBezTo>
                      <a:pt x="546" y="177"/>
                      <a:pt x="544" y="179"/>
                      <a:pt x="542" y="182"/>
                    </a:cubicBezTo>
                    <a:cubicBezTo>
                      <a:pt x="542" y="181"/>
                      <a:pt x="541" y="181"/>
                      <a:pt x="541" y="180"/>
                    </a:cubicBezTo>
                    <a:cubicBezTo>
                      <a:pt x="535" y="174"/>
                      <a:pt x="527" y="171"/>
                      <a:pt x="518" y="171"/>
                    </a:cubicBezTo>
                    <a:cubicBezTo>
                      <a:pt x="507" y="171"/>
                      <a:pt x="496" y="175"/>
                      <a:pt x="485" y="185"/>
                    </a:cubicBezTo>
                    <a:cubicBezTo>
                      <a:pt x="411" y="269"/>
                      <a:pt x="411" y="269"/>
                      <a:pt x="411" y="269"/>
                    </a:cubicBezTo>
                    <a:cubicBezTo>
                      <a:pt x="411" y="109"/>
                      <a:pt x="411" y="109"/>
                      <a:pt x="411" y="109"/>
                    </a:cubicBezTo>
                    <a:cubicBezTo>
                      <a:pt x="411" y="102"/>
                      <a:pt x="410" y="96"/>
                      <a:pt x="407" y="90"/>
                    </a:cubicBezTo>
                    <a:cubicBezTo>
                      <a:pt x="403" y="84"/>
                      <a:pt x="399" y="79"/>
                      <a:pt x="393" y="76"/>
                    </a:cubicBezTo>
                    <a:cubicBezTo>
                      <a:pt x="388" y="73"/>
                      <a:pt x="381" y="71"/>
                      <a:pt x="374" y="71"/>
                    </a:cubicBezTo>
                    <a:cubicBezTo>
                      <a:pt x="363" y="71"/>
                      <a:pt x="355" y="75"/>
                      <a:pt x="348" y="82"/>
                    </a:cubicBezTo>
                    <a:cubicBezTo>
                      <a:pt x="341" y="89"/>
                      <a:pt x="338" y="98"/>
                      <a:pt x="338" y="109"/>
                    </a:cubicBezTo>
                    <a:cubicBezTo>
                      <a:pt x="338" y="402"/>
                      <a:pt x="338" y="402"/>
                      <a:pt x="338" y="402"/>
                    </a:cubicBezTo>
                    <a:cubicBezTo>
                      <a:pt x="338" y="413"/>
                      <a:pt x="341" y="423"/>
                      <a:pt x="348" y="430"/>
                    </a:cubicBezTo>
                    <a:cubicBezTo>
                      <a:pt x="354" y="437"/>
                      <a:pt x="363" y="440"/>
                      <a:pt x="374" y="440"/>
                    </a:cubicBezTo>
                    <a:cubicBezTo>
                      <a:pt x="381" y="440"/>
                      <a:pt x="388" y="438"/>
                      <a:pt x="393" y="435"/>
                    </a:cubicBezTo>
                    <a:cubicBezTo>
                      <a:pt x="399" y="432"/>
                      <a:pt x="403" y="428"/>
                      <a:pt x="407" y="422"/>
                    </a:cubicBezTo>
                    <a:cubicBezTo>
                      <a:pt x="410" y="416"/>
                      <a:pt x="411" y="409"/>
                      <a:pt x="411" y="402"/>
                    </a:cubicBezTo>
                    <a:cubicBezTo>
                      <a:pt x="412" y="346"/>
                      <a:pt x="412" y="346"/>
                      <a:pt x="412" y="346"/>
                    </a:cubicBezTo>
                    <a:cubicBezTo>
                      <a:pt x="436" y="327"/>
                      <a:pt x="436" y="327"/>
                      <a:pt x="436" y="327"/>
                    </a:cubicBezTo>
                    <a:cubicBezTo>
                      <a:pt x="502" y="422"/>
                      <a:pt x="502" y="422"/>
                      <a:pt x="502" y="422"/>
                    </a:cubicBezTo>
                    <a:cubicBezTo>
                      <a:pt x="509" y="429"/>
                      <a:pt x="515" y="435"/>
                      <a:pt x="520" y="438"/>
                    </a:cubicBezTo>
                    <a:cubicBezTo>
                      <a:pt x="526" y="441"/>
                      <a:pt x="532" y="443"/>
                      <a:pt x="538" y="443"/>
                    </a:cubicBezTo>
                    <a:cubicBezTo>
                      <a:pt x="548" y="443"/>
                      <a:pt x="556" y="440"/>
                      <a:pt x="563" y="433"/>
                    </a:cubicBezTo>
                    <a:cubicBezTo>
                      <a:pt x="569" y="427"/>
                      <a:pt x="573" y="419"/>
                      <a:pt x="573" y="410"/>
                    </a:cubicBezTo>
                    <a:cubicBezTo>
                      <a:pt x="573" y="402"/>
                      <a:pt x="570" y="394"/>
                      <a:pt x="563" y="388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535" y="228"/>
                      <a:pt x="535" y="228"/>
                      <a:pt x="535" y="228"/>
                    </a:cubicBezTo>
                    <a:cubicBezTo>
                      <a:pt x="538" y="226"/>
                      <a:pt x="541" y="223"/>
                      <a:pt x="543" y="220"/>
                    </a:cubicBezTo>
                    <a:cubicBezTo>
                      <a:pt x="629" y="448"/>
                      <a:pt x="629" y="448"/>
                      <a:pt x="629" y="448"/>
                    </a:cubicBezTo>
                    <a:cubicBezTo>
                      <a:pt x="638" y="469"/>
                      <a:pt x="611" y="476"/>
                      <a:pt x="611" y="476"/>
                    </a:cubicBezTo>
                    <a:cubicBezTo>
                      <a:pt x="558" y="467"/>
                      <a:pt x="564" y="506"/>
                      <a:pt x="564" y="506"/>
                    </a:cubicBezTo>
                    <a:cubicBezTo>
                      <a:pt x="564" y="545"/>
                      <a:pt x="611" y="539"/>
                      <a:pt x="611" y="539"/>
                    </a:cubicBezTo>
                    <a:cubicBezTo>
                      <a:pt x="667" y="537"/>
                      <a:pt x="678" y="495"/>
                      <a:pt x="678" y="495"/>
                    </a:cubicBezTo>
                    <a:cubicBezTo>
                      <a:pt x="774" y="240"/>
                      <a:pt x="774" y="240"/>
                      <a:pt x="774" y="240"/>
                    </a:cubicBezTo>
                    <a:cubicBezTo>
                      <a:pt x="774" y="500"/>
                      <a:pt x="774" y="500"/>
                      <a:pt x="774" y="500"/>
                    </a:cubicBezTo>
                    <a:cubicBezTo>
                      <a:pt x="774" y="512"/>
                      <a:pt x="777" y="521"/>
                      <a:pt x="784" y="528"/>
                    </a:cubicBezTo>
                    <a:cubicBezTo>
                      <a:pt x="791" y="535"/>
                      <a:pt x="799" y="539"/>
                      <a:pt x="810" y="539"/>
                    </a:cubicBezTo>
                    <a:cubicBezTo>
                      <a:pt x="821" y="539"/>
                      <a:pt x="830" y="535"/>
                      <a:pt x="836" y="528"/>
                    </a:cubicBezTo>
                    <a:cubicBezTo>
                      <a:pt x="843" y="521"/>
                      <a:pt x="847" y="512"/>
                      <a:pt x="847" y="500"/>
                    </a:cubicBezTo>
                    <a:cubicBezTo>
                      <a:pt x="847" y="414"/>
                      <a:pt x="847" y="414"/>
                      <a:pt x="847" y="414"/>
                    </a:cubicBezTo>
                    <a:cubicBezTo>
                      <a:pt x="856" y="422"/>
                      <a:pt x="867" y="428"/>
                      <a:pt x="878" y="432"/>
                    </a:cubicBezTo>
                    <a:cubicBezTo>
                      <a:pt x="890" y="436"/>
                      <a:pt x="902" y="438"/>
                      <a:pt x="913" y="438"/>
                    </a:cubicBezTo>
                    <a:cubicBezTo>
                      <a:pt x="936" y="438"/>
                      <a:pt x="957" y="432"/>
                      <a:pt x="976" y="420"/>
                    </a:cubicBezTo>
                    <a:cubicBezTo>
                      <a:pt x="994" y="407"/>
                      <a:pt x="1008" y="390"/>
                      <a:pt x="1018" y="370"/>
                    </a:cubicBezTo>
                    <a:cubicBezTo>
                      <a:pt x="1024" y="358"/>
                      <a:pt x="1028" y="346"/>
                      <a:pt x="1030" y="334"/>
                    </a:cubicBezTo>
                    <a:cubicBezTo>
                      <a:pt x="1032" y="342"/>
                      <a:pt x="1034" y="349"/>
                      <a:pt x="1037" y="356"/>
                    </a:cubicBezTo>
                    <a:cubicBezTo>
                      <a:pt x="1043" y="373"/>
                      <a:pt x="1053" y="388"/>
                      <a:pt x="1065" y="400"/>
                    </a:cubicBezTo>
                    <a:cubicBezTo>
                      <a:pt x="1077" y="412"/>
                      <a:pt x="1091" y="422"/>
                      <a:pt x="1108" y="428"/>
                    </a:cubicBezTo>
                    <a:cubicBezTo>
                      <a:pt x="1125" y="435"/>
                      <a:pt x="1143" y="438"/>
                      <a:pt x="1163" y="438"/>
                    </a:cubicBezTo>
                    <a:cubicBezTo>
                      <a:pt x="1181" y="438"/>
                      <a:pt x="1199" y="436"/>
                      <a:pt x="1217" y="430"/>
                    </a:cubicBezTo>
                    <a:cubicBezTo>
                      <a:pt x="1236" y="424"/>
                      <a:pt x="1252" y="417"/>
                      <a:pt x="1264" y="408"/>
                    </a:cubicBezTo>
                    <a:cubicBezTo>
                      <a:pt x="1276" y="398"/>
                      <a:pt x="1282" y="389"/>
                      <a:pt x="1282" y="379"/>
                    </a:cubicBezTo>
                    <a:cubicBezTo>
                      <a:pt x="1282" y="374"/>
                      <a:pt x="1281" y="369"/>
                      <a:pt x="1278" y="364"/>
                    </a:cubicBezTo>
                    <a:cubicBezTo>
                      <a:pt x="1275" y="360"/>
                      <a:pt x="1271" y="356"/>
                      <a:pt x="1267" y="353"/>
                    </a:cubicBezTo>
                    <a:cubicBezTo>
                      <a:pt x="1262" y="350"/>
                      <a:pt x="1257" y="348"/>
                      <a:pt x="1252" y="348"/>
                    </a:cubicBezTo>
                    <a:cubicBezTo>
                      <a:pt x="1247" y="348"/>
                      <a:pt x="1238" y="352"/>
                      <a:pt x="1226" y="358"/>
                    </a:cubicBezTo>
                    <a:cubicBezTo>
                      <a:pt x="1214" y="364"/>
                      <a:pt x="1204" y="369"/>
                      <a:pt x="1197" y="372"/>
                    </a:cubicBezTo>
                    <a:cubicBezTo>
                      <a:pt x="1190" y="375"/>
                      <a:pt x="1181" y="377"/>
                      <a:pt x="1170" y="377"/>
                    </a:cubicBezTo>
                    <a:cubicBezTo>
                      <a:pt x="1152" y="377"/>
                      <a:pt x="1137" y="372"/>
                      <a:pt x="1124" y="364"/>
                    </a:cubicBezTo>
                    <a:cubicBezTo>
                      <a:pt x="1111" y="356"/>
                      <a:pt x="1104" y="343"/>
                      <a:pt x="1101" y="326"/>
                    </a:cubicBezTo>
                    <a:close/>
                    <a:moveTo>
                      <a:pt x="1314" y="174"/>
                    </a:moveTo>
                    <a:cubicBezTo>
                      <a:pt x="1275" y="174"/>
                      <a:pt x="1275" y="174"/>
                      <a:pt x="1275" y="174"/>
                    </a:cubicBezTo>
                    <a:cubicBezTo>
                      <a:pt x="1275" y="182"/>
                      <a:pt x="1275" y="182"/>
                      <a:pt x="1275" y="182"/>
                    </a:cubicBezTo>
                    <a:cubicBezTo>
                      <a:pt x="1290" y="182"/>
                      <a:pt x="1290" y="182"/>
                      <a:pt x="1290" y="182"/>
                    </a:cubicBezTo>
                    <a:cubicBezTo>
                      <a:pt x="1290" y="222"/>
                      <a:pt x="1290" y="222"/>
                      <a:pt x="1290" y="222"/>
                    </a:cubicBezTo>
                    <a:cubicBezTo>
                      <a:pt x="1300" y="222"/>
                      <a:pt x="1300" y="222"/>
                      <a:pt x="1300" y="222"/>
                    </a:cubicBezTo>
                    <a:cubicBezTo>
                      <a:pt x="1300" y="182"/>
                      <a:pt x="1300" y="182"/>
                      <a:pt x="1300" y="182"/>
                    </a:cubicBezTo>
                    <a:cubicBezTo>
                      <a:pt x="1314" y="182"/>
                      <a:pt x="1314" y="182"/>
                      <a:pt x="1314" y="182"/>
                    </a:cubicBezTo>
                    <a:lnTo>
                      <a:pt x="1314" y="174"/>
                    </a:lnTo>
                    <a:close/>
                    <a:moveTo>
                      <a:pt x="1366" y="174"/>
                    </a:moveTo>
                    <a:cubicBezTo>
                      <a:pt x="1352" y="174"/>
                      <a:pt x="1352" y="174"/>
                      <a:pt x="1352" y="174"/>
                    </a:cubicBezTo>
                    <a:cubicBezTo>
                      <a:pt x="1343" y="211"/>
                      <a:pt x="1343" y="211"/>
                      <a:pt x="1343" y="211"/>
                    </a:cubicBezTo>
                    <a:cubicBezTo>
                      <a:pt x="1343" y="211"/>
                      <a:pt x="1343" y="211"/>
                      <a:pt x="1343" y="211"/>
                    </a:cubicBezTo>
                    <a:cubicBezTo>
                      <a:pt x="1334" y="174"/>
                      <a:pt x="1334" y="174"/>
                      <a:pt x="1334" y="174"/>
                    </a:cubicBezTo>
                    <a:cubicBezTo>
                      <a:pt x="1320" y="174"/>
                      <a:pt x="1320" y="174"/>
                      <a:pt x="1320" y="174"/>
                    </a:cubicBezTo>
                    <a:cubicBezTo>
                      <a:pt x="1320" y="222"/>
                      <a:pt x="1320" y="222"/>
                      <a:pt x="1320" y="222"/>
                    </a:cubicBezTo>
                    <a:cubicBezTo>
                      <a:pt x="1329" y="222"/>
                      <a:pt x="1329" y="222"/>
                      <a:pt x="1329" y="222"/>
                    </a:cubicBezTo>
                    <a:cubicBezTo>
                      <a:pt x="1329" y="182"/>
                      <a:pt x="1329" y="182"/>
                      <a:pt x="1329" y="182"/>
                    </a:cubicBezTo>
                    <a:cubicBezTo>
                      <a:pt x="1329" y="182"/>
                      <a:pt x="1329" y="182"/>
                      <a:pt x="1329" y="182"/>
                    </a:cubicBezTo>
                    <a:cubicBezTo>
                      <a:pt x="1338" y="222"/>
                      <a:pt x="1338" y="222"/>
                      <a:pt x="1338" y="222"/>
                    </a:cubicBezTo>
                    <a:cubicBezTo>
                      <a:pt x="1348" y="222"/>
                      <a:pt x="1348" y="222"/>
                      <a:pt x="1348" y="222"/>
                    </a:cubicBezTo>
                    <a:cubicBezTo>
                      <a:pt x="1357" y="182"/>
                      <a:pt x="1357" y="182"/>
                      <a:pt x="1357" y="182"/>
                    </a:cubicBezTo>
                    <a:cubicBezTo>
                      <a:pt x="1357" y="182"/>
                      <a:pt x="1357" y="182"/>
                      <a:pt x="1357" y="182"/>
                    </a:cubicBezTo>
                    <a:cubicBezTo>
                      <a:pt x="1357" y="222"/>
                      <a:pt x="1357" y="222"/>
                      <a:pt x="1357" y="222"/>
                    </a:cubicBezTo>
                    <a:cubicBezTo>
                      <a:pt x="1366" y="222"/>
                      <a:pt x="1366" y="222"/>
                      <a:pt x="1366" y="222"/>
                    </a:cubicBezTo>
                    <a:lnTo>
                      <a:pt x="1366" y="174"/>
                    </a:lnTo>
                    <a:close/>
                    <a:moveTo>
                      <a:pt x="1186" y="232"/>
                    </a:moveTo>
                    <a:cubicBezTo>
                      <a:pt x="1178" y="228"/>
                      <a:pt x="1168" y="226"/>
                      <a:pt x="1157" y="226"/>
                    </a:cubicBezTo>
                    <a:cubicBezTo>
                      <a:pt x="1147" y="226"/>
                      <a:pt x="1137" y="228"/>
                      <a:pt x="1129" y="233"/>
                    </a:cubicBezTo>
                    <a:cubicBezTo>
                      <a:pt x="1121" y="238"/>
                      <a:pt x="1114" y="244"/>
                      <a:pt x="1109" y="252"/>
                    </a:cubicBezTo>
                    <a:cubicBezTo>
                      <a:pt x="1104" y="260"/>
                      <a:pt x="1101" y="269"/>
                      <a:pt x="1100" y="279"/>
                    </a:cubicBezTo>
                    <a:cubicBezTo>
                      <a:pt x="1215" y="279"/>
                      <a:pt x="1215" y="279"/>
                      <a:pt x="1215" y="279"/>
                    </a:cubicBezTo>
                    <a:cubicBezTo>
                      <a:pt x="1214" y="269"/>
                      <a:pt x="1211" y="260"/>
                      <a:pt x="1206" y="252"/>
                    </a:cubicBezTo>
                    <a:cubicBezTo>
                      <a:pt x="1201" y="243"/>
                      <a:pt x="1194" y="237"/>
                      <a:pt x="1186" y="2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Isosceles Triangle 1"/>
              <p:cNvSpPr/>
              <p:nvPr/>
            </p:nvSpPr>
            <p:spPr bwMode="auto">
              <a:xfrm>
                <a:off x="10751344" y="1852614"/>
                <a:ext cx="340518" cy="240505"/>
              </a:xfrm>
              <a:custGeom>
                <a:avLst/>
                <a:gdLst>
                  <a:gd name="connsiteX0" fmla="*/ 0 w 228600"/>
                  <a:gd name="connsiteY0" fmla="*/ 142875 h 142875"/>
                  <a:gd name="connsiteX1" fmla="*/ 114300 w 228600"/>
                  <a:gd name="connsiteY1" fmla="*/ 0 h 142875"/>
                  <a:gd name="connsiteX2" fmla="*/ 228600 w 228600"/>
                  <a:gd name="connsiteY2" fmla="*/ 142875 h 142875"/>
                  <a:gd name="connsiteX3" fmla="*/ 0 w 228600"/>
                  <a:gd name="connsiteY3" fmla="*/ 142875 h 142875"/>
                  <a:gd name="connsiteX0" fmla="*/ 0 w 228600"/>
                  <a:gd name="connsiteY0" fmla="*/ 166687 h 166687"/>
                  <a:gd name="connsiteX1" fmla="*/ 195263 w 228600"/>
                  <a:gd name="connsiteY1" fmla="*/ 0 h 166687"/>
                  <a:gd name="connsiteX2" fmla="*/ 228600 w 228600"/>
                  <a:gd name="connsiteY2" fmla="*/ 166687 h 166687"/>
                  <a:gd name="connsiteX3" fmla="*/ 0 w 228600"/>
                  <a:gd name="connsiteY3" fmla="*/ 166687 h 166687"/>
                  <a:gd name="connsiteX0" fmla="*/ 0 w 209550"/>
                  <a:gd name="connsiteY0" fmla="*/ 211930 h 211930"/>
                  <a:gd name="connsiteX1" fmla="*/ 176213 w 209550"/>
                  <a:gd name="connsiteY1" fmla="*/ 0 h 211930"/>
                  <a:gd name="connsiteX2" fmla="*/ 209550 w 209550"/>
                  <a:gd name="connsiteY2" fmla="*/ 166687 h 211930"/>
                  <a:gd name="connsiteX3" fmla="*/ 0 w 209550"/>
                  <a:gd name="connsiteY3" fmla="*/ 211930 h 211930"/>
                  <a:gd name="connsiteX0" fmla="*/ 0 w 214312"/>
                  <a:gd name="connsiteY0" fmla="*/ 211930 h 211930"/>
                  <a:gd name="connsiteX1" fmla="*/ 176213 w 214312"/>
                  <a:gd name="connsiteY1" fmla="*/ 0 h 211930"/>
                  <a:gd name="connsiteX2" fmla="*/ 214312 w 214312"/>
                  <a:gd name="connsiteY2" fmla="*/ 197644 h 211930"/>
                  <a:gd name="connsiteX3" fmla="*/ 0 w 214312"/>
                  <a:gd name="connsiteY3" fmla="*/ 211930 h 211930"/>
                  <a:gd name="connsiteX0" fmla="*/ 0 w 214312"/>
                  <a:gd name="connsiteY0" fmla="*/ 211930 h 211930"/>
                  <a:gd name="connsiteX1" fmla="*/ 97631 w 214312"/>
                  <a:gd name="connsiteY1" fmla="*/ 88105 h 211930"/>
                  <a:gd name="connsiteX2" fmla="*/ 176213 w 214312"/>
                  <a:gd name="connsiteY2" fmla="*/ 0 h 211930"/>
                  <a:gd name="connsiteX3" fmla="*/ 214312 w 214312"/>
                  <a:gd name="connsiteY3" fmla="*/ 197644 h 211930"/>
                  <a:gd name="connsiteX4" fmla="*/ 0 w 214312"/>
                  <a:gd name="connsiteY4" fmla="*/ 211930 h 211930"/>
                  <a:gd name="connsiteX0" fmla="*/ 126206 w 340518"/>
                  <a:gd name="connsiteY0" fmla="*/ 211930 h 211930"/>
                  <a:gd name="connsiteX1" fmla="*/ 0 w 340518"/>
                  <a:gd name="connsiteY1" fmla="*/ 30955 h 211930"/>
                  <a:gd name="connsiteX2" fmla="*/ 302419 w 340518"/>
                  <a:gd name="connsiteY2" fmla="*/ 0 h 211930"/>
                  <a:gd name="connsiteX3" fmla="*/ 340518 w 340518"/>
                  <a:gd name="connsiteY3" fmla="*/ 197644 h 211930"/>
                  <a:gd name="connsiteX4" fmla="*/ 126206 w 340518"/>
                  <a:gd name="connsiteY4" fmla="*/ 211930 h 211930"/>
                  <a:gd name="connsiteX0" fmla="*/ 116681 w 340518"/>
                  <a:gd name="connsiteY0" fmla="*/ 240505 h 240505"/>
                  <a:gd name="connsiteX1" fmla="*/ 0 w 340518"/>
                  <a:gd name="connsiteY1" fmla="*/ 30955 h 240505"/>
                  <a:gd name="connsiteX2" fmla="*/ 302419 w 340518"/>
                  <a:gd name="connsiteY2" fmla="*/ 0 h 240505"/>
                  <a:gd name="connsiteX3" fmla="*/ 340518 w 340518"/>
                  <a:gd name="connsiteY3" fmla="*/ 197644 h 240505"/>
                  <a:gd name="connsiteX4" fmla="*/ 116681 w 340518"/>
                  <a:gd name="connsiteY4" fmla="*/ 240505 h 24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18" h="240505">
                    <a:moveTo>
                      <a:pt x="116681" y="240505"/>
                    </a:moveTo>
                    <a:lnTo>
                      <a:pt x="0" y="30955"/>
                    </a:lnTo>
                    <a:lnTo>
                      <a:pt x="302419" y="0"/>
                    </a:lnTo>
                    <a:lnTo>
                      <a:pt x="340518" y="197644"/>
                    </a:lnTo>
                    <a:lnTo>
                      <a:pt x="116681" y="24050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9630" tIns="44814" rIns="89630" bIns="4481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40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02714" y="4727793"/>
            <a:ext cx="5788422" cy="1393402"/>
            <a:chOff x="6402757" y="4727977"/>
            <a:chExt cx="5789243" cy="1393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Best of Microsoft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6402714" y="3206746"/>
            <a:ext cx="5788422" cy="1393402"/>
            <a:chOff x="6402757" y="4727977"/>
            <a:chExt cx="5789243" cy="1393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Data Scientist / IT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30" name="Freeform 539"/>
          <p:cNvSpPr>
            <a:spLocks noChangeAspect="1"/>
          </p:cNvSpPr>
          <p:nvPr/>
        </p:nvSpPr>
        <p:spPr bwMode="auto">
          <a:xfrm>
            <a:off x="122716" y="5715885"/>
            <a:ext cx="1910526" cy="105038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1478" y="3166209"/>
            <a:ext cx="6851519" cy="3157064"/>
            <a:chOff x="440675" y="3166171"/>
            <a:chExt cx="6852491" cy="3157512"/>
          </a:xfrm>
        </p:grpSpPr>
        <p:sp>
          <p:nvSpPr>
            <p:cNvPr id="5" name="Rectangle 4"/>
            <p:cNvSpPr/>
            <p:nvPr/>
          </p:nvSpPr>
          <p:spPr bwMode="auto">
            <a:xfrm>
              <a:off x="440675" y="3166171"/>
              <a:ext cx="6852491" cy="315751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2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Azure Machine Learning Studio</a:t>
              </a: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15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Modeling and Operationalization</a:t>
              </a:r>
            </a:p>
          </p:txBody>
        </p:sp>
        <p:sp>
          <p:nvSpPr>
            <p:cNvPr id="10" name="Freeform 239"/>
            <p:cNvSpPr/>
            <p:nvPr/>
          </p:nvSpPr>
          <p:spPr bwMode="auto">
            <a:xfrm flipH="1">
              <a:off x="649304" y="3638916"/>
              <a:ext cx="541083" cy="527522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Freeform 539"/>
          <p:cNvSpPr>
            <a:spLocks noChangeAspect="1"/>
          </p:cNvSpPr>
          <p:nvPr/>
        </p:nvSpPr>
        <p:spPr bwMode="auto">
          <a:xfrm>
            <a:off x="865" y="1848769"/>
            <a:ext cx="801630" cy="44072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289957"/>
            <a:ext cx="9545435" cy="899537"/>
          </a:xfrm>
        </p:spPr>
        <p:txBody>
          <a:bodyPr/>
          <a:lstStyle/>
          <a:p>
            <a:r>
              <a:rPr lang="en-US" dirty="0"/>
              <a:t>Intelligent services in the cloud	</a:t>
            </a:r>
          </a:p>
        </p:txBody>
      </p:sp>
      <p:sp>
        <p:nvSpPr>
          <p:cNvPr id="4" name="Freeform 13"/>
          <p:cNvSpPr/>
          <p:nvPr/>
        </p:nvSpPr>
        <p:spPr bwMode="auto">
          <a:xfrm>
            <a:off x="581553" y="4730124"/>
            <a:ext cx="6559189" cy="139107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Machine Learning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Algorithms</a:t>
            </a:r>
          </a:p>
        </p:txBody>
      </p:sp>
      <p:sp>
        <p:nvSpPr>
          <p:cNvPr id="15" name="Freeform 230"/>
          <p:cNvSpPr/>
          <p:nvPr/>
        </p:nvSpPr>
        <p:spPr bwMode="auto">
          <a:xfrm>
            <a:off x="4093935" y="2151226"/>
            <a:ext cx="640144" cy="451662"/>
          </a:xfrm>
          <a:custGeom>
            <a:avLst/>
            <a:gdLst>
              <a:gd name="connsiteX0" fmla="*/ 3322794 w 5223983"/>
              <a:gd name="connsiteY0" fmla="*/ 1406050 h 3551081"/>
              <a:gd name="connsiteX1" fmla="*/ 3699984 w 5223983"/>
              <a:gd name="connsiteY1" fmla="*/ 1783240 h 3551081"/>
              <a:gd name="connsiteX2" fmla="*/ 3322794 w 5223983"/>
              <a:gd name="connsiteY2" fmla="*/ 2160430 h 3551081"/>
              <a:gd name="connsiteX3" fmla="*/ 2945604 w 5223983"/>
              <a:gd name="connsiteY3" fmla="*/ 1783240 h 3551081"/>
              <a:gd name="connsiteX4" fmla="*/ 3322794 w 5223983"/>
              <a:gd name="connsiteY4" fmla="*/ 1406050 h 3551081"/>
              <a:gd name="connsiteX5" fmla="*/ 1901190 w 5223983"/>
              <a:gd name="connsiteY5" fmla="*/ 1406050 h 3551081"/>
              <a:gd name="connsiteX6" fmla="*/ 2278380 w 5223983"/>
              <a:gd name="connsiteY6" fmla="*/ 1783240 h 3551081"/>
              <a:gd name="connsiteX7" fmla="*/ 1901190 w 5223983"/>
              <a:gd name="connsiteY7" fmla="*/ 2160430 h 3551081"/>
              <a:gd name="connsiteX8" fmla="*/ 1524000 w 5223983"/>
              <a:gd name="connsiteY8" fmla="*/ 1783240 h 3551081"/>
              <a:gd name="connsiteX9" fmla="*/ 1901190 w 5223983"/>
              <a:gd name="connsiteY9" fmla="*/ 1406050 h 3551081"/>
              <a:gd name="connsiteX10" fmla="*/ 3444555 w 5223983"/>
              <a:gd name="connsiteY10" fmla="*/ 1 h 3551081"/>
              <a:gd name="connsiteX11" fmla="*/ 5223983 w 5223983"/>
              <a:gd name="connsiteY11" fmla="*/ 1779430 h 3551081"/>
              <a:gd name="connsiteX12" fmla="*/ 3452333 w 5223983"/>
              <a:gd name="connsiteY12" fmla="*/ 3551081 h 3551081"/>
              <a:gd name="connsiteX13" fmla="*/ 3296124 w 5223983"/>
              <a:gd name="connsiteY13" fmla="*/ 3394871 h 3551081"/>
              <a:gd name="connsiteX14" fmla="*/ 4919183 w 5223983"/>
              <a:gd name="connsiteY14" fmla="*/ 1771811 h 3551081"/>
              <a:gd name="connsiteX15" fmla="*/ 3295964 w 5223983"/>
              <a:gd name="connsiteY15" fmla="*/ 148592 h 3551081"/>
              <a:gd name="connsiteX16" fmla="*/ 1779429 w 5223983"/>
              <a:gd name="connsiteY16" fmla="*/ 0 h 3551081"/>
              <a:gd name="connsiteX17" fmla="*/ 1928020 w 5223983"/>
              <a:gd name="connsiteY17" fmla="*/ 148590 h 3551081"/>
              <a:gd name="connsiteX18" fmla="*/ 304801 w 5223983"/>
              <a:gd name="connsiteY18" fmla="*/ 1771809 h 3551081"/>
              <a:gd name="connsiteX19" fmla="*/ 1927860 w 5223983"/>
              <a:gd name="connsiteY19" fmla="*/ 3394869 h 3551081"/>
              <a:gd name="connsiteX20" fmla="*/ 1771651 w 5223983"/>
              <a:gd name="connsiteY20" fmla="*/ 3551079 h 3551081"/>
              <a:gd name="connsiteX21" fmla="*/ 0 w 5223983"/>
              <a:gd name="connsiteY21" fmla="*/ 1779428 h 35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3983" h="3551081">
                <a:moveTo>
                  <a:pt x="3322794" y="1406050"/>
                </a:moveTo>
                <a:cubicBezTo>
                  <a:pt x="3531110" y="1406050"/>
                  <a:pt x="3699984" y="1574924"/>
                  <a:pt x="3699984" y="1783240"/>
                </a:cubicBezTo>
                <a:cubicBezTo>
                  <a:pt x="3699984" y="1991556"/>
                  <a:pt x="3531110" y="2160430"/>
                  <a:pt x="3322794" y="2160430"/>
                </a:cubicBezTo>
                <a:cubicBezTo>
                  <a:pt x="3114478" y="2160430"/>
                  <a:pt x="2945604" y="1991556"/>
                  <a:pt x="2945604" y="1783240"/>
                </a:cubicBezTo>
                <a:cubicBezTo>
                  <a:pt x="2945604" y="1574924"/>
                  <a:pt x="3114478" y="1406050"/>
                  <a:pt x="3322794" y="1406050"/>
                </a:cubicBezTo>
                <a:close/>
                <a:moveTo>
                  <a:pt x="1901190" y="1406050"/>
                </a:moveTo>
                <a:cubicBezTo>
                  <a:pt x="2109506" y="1406050"/>
                  <a:pt x="2278380" y="1574924"/>
                  <a:pt x="2278380" y="1783240"/>
                </a:cubicBezTo>
                <a:cubicBezTo>
                  <a:pt x="2278380" y="1991556"/>
                  <a:pt x="2109506" y="2160430"/>
                  <a:pt x="1901190" y="2160430"/>
                </a:cubicBezTo>
                <a:cubicBezTo>
                  <a:pt x="1692874" y="2160430"/>
                  <a:pt x="1524000" y="1991556"/>
                  <a:pt x="1524000" y="1783240"/>
                </a:cubicBezTo>
                <a:cubicBezTo>
                  <a:pt x="1524000" y="1574924"/>
                  <a:pt x="1692874" y="1406050"/>
                  <a:pt x="1901190" y="1406050"/>
                </a:cubicBezTo>
                <a:close/>
                <a:moveTo>
                  <a:pt x="3444555" y="1"/>
                </a:moveTo>
                <a:lnTo>
                  <a:pt x="5223983" y="1779430"/>
                </a:lnTo>
                <a:lnTo>
                  <a:pt x="3452333" y="3551081"/>
                </a:lnTo>
                <a:lnTo>
                  <a:pt x="3296124" y="3394871"/>
                </a:lnTo>
                <a:lnTo>
                  <a:pt x="4919183" y="1771811"/>
                </a:lnTo>
                <a:lnTo>
                  <a:pt x="3295964" y="148592"/>
                </a:lnTo>
                <a:close/>
                <a:moveTo>
                  <a:pt x="1779429" y="0"/>
                </a:moveTo>
                <a:lnTo>
                  <a:pt x="1928020" y="148590"/>
                </a:lnTo>
                <a:lnTo>
                  <a:pt x="304801" y="1771809"/>
                </a:lnTo>
                <a:lnTo>
                  <a:pt x="1927860" y="3394869"/>
                </a:lnTo>
                <a:lnTo>
                  <a:pt x="1771651" y="3551079"/>
                </a:lnTo>
                <a:lnTo>
                  <a:pt x="0" y="1779428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539"/>
          <p:cNvSpPr>
            <a:spLocks noChangeAspect="1"/>
          </p:cNvSpPr>
          <p:nvPr/>
        </p:nvSpPr>
        <p:spPr bwMode="auto">
          <a:xfrm>
            <a:off x="7374980" y="1187809"/>
            <a:ext cx="535612" cy="294473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377288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services in the cloud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9" y="1206932"/>
            <a:ext cx="11023044" cy="512530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961785" y="3231377"/>
            <a:ext cx="2695478" cy="3234151"/>
            <a:chOff x="7019925" y="3414227"/>
            <a:chExt cx="2981325" cy="3577123"/>
          </a:xfrm>
        </p:grpSpPr>
        <p:sp>
          <p:nvSpPr>
            <p:cNvPr id="6" name="Oval 5"/>
            <p:cNvSpPr/>
            <p:nvPr/>
          </p:nvSpPr>
          <p:spPr bwMode="auto">
            <a:xfrm>
              <a:off x="8201025" y="3414227"/>
              <a:ext cx="1800225" cy="174307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8575">
              <a:solidFill>
                <a:schemeClr val="bg2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019925" y="6296025"/>
              <a:ext cx="676275" cy="695325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" name="Elbow Connector 11"/>
            <p:cNvCxnSpPr/>
            <p:nvPr/>
          </p:nvCxnSpPr>
          <p:spPr>
            <a:xfrm rot="5400000" flipH="1" flipV="1">
              <a:off x="6839751" y="4904576"/>
              <a:ext cx="1819272" cy="696925"/>
            </a:xfrm>
            <a:prstGeom prst="bentConnector3">
              <a:avLst>
                <a:gd name="adj1" fmla="val 99215"/>
              </a:avLst>
            </a:prstGeom>
            <a:ln w="19050" cap="rnd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479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594" y="1188258"/>
            <a:ext cx="12186813" cy="4983554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6448090" y="2804808"/>
            <a:ext cx="901659" cy="857762"/>
          </a:xfrm>
          <a:prstGeom prst="ellipse">
            <a:avLst/>
          </a:prstGeom>
          <a:solidFill>
            <a:schemeClr val="accent3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5845254" y="4632761"/>
            <a:ext cx="2116529" cy="44383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45" tIns="89567" rIns="91345" bIns="89567" numCol="1" rtlCol="0" anchor="t" anchorCtr="0" compatLnSpc="1">
            <a:prstTxWarp prst="textNoShape">
              <a:avLst/>
            </a:prstTxWarp>
          </a:bodyPr>
          <a:lstStyle/>
          <a:p>
            <a:pPr algn="ctr" defTabSz="913698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Segoe UI"/>
              </a:rPr>
              <a:t>Model as a</a:t>
            </a:r>
            <a:br>
              <a:rPr lang="en-US" kern="0" dirty="0">
                <a:solidFill>
                  <a:schemeClr val="bg1"/>
                </a:solidFill>
                <a:latin typeface="Segoe UI"/>
              </a:rPr>
            </a:br>
            <a:r>
              <a:rPr lang="en-US" kern="0" dirty="0">
                <a:solidFill>
                  <a:schemeClr val="bg1"/>
                </a:solidFill>
                <a:latin typeface="Segoe UI"/>
              </a:rPr>
              <a:t> web service</a:t>
            </a:r>
          </a:p>
          <a:p>
            <a:pPr algn="ctr" defTabSz="913698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Segoe UI"/>
              </a:rPr>
              <a:t>Classic</a:t>
            </a:r>
            <a:r>
              <a:rPr lang="en-US" kern="0">
                <a:solidFill>
                  <a:schemeClr val="bg1"/>
                </a:solidFill>
                <a:latin typeface="Segoe UI"/>
              </a:rPr>
              <a:t> and New</a:t>
            </a:r>
            <a:endParaRPr lang="en-US" kern="0" dirty="0">
              <a:solidFill>
                <a:schemeClr val="bg1"/>
              </a:solidFill>
              <a:latin typeface="Segoe U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29" y="3753408"/>
            <a:ext cx="839935" cy="17892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597089" y="1188258"/>
            <a:ext cx="456" cy="498355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166736" y="3182366"/>
            <a:ext cx="1473568" cy="1379204"/>
            <a:chOff x="6444986" y="2494569"/>
            <a:chExt cx="1270000" cy="1204979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986" y="2494569"/>
              <a:ext cx="1270000" cy="1187225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6705889" y="3166840"/>
              <a:ext cx="652884" cy="532708"/>
            </a:xfrm>
            <a:prstGeom prst="rect">
              <a:avLst/>
            </a:prstGeom>
          </p:spPr>
          <p:txBody>
            <a:bodyPr wrap="none" lIns="179133" tIns="134349" rIns="179133" bIns="134349">
              <a:spAutoFit/>
            </a:bodyPr>
            <a:lstStyle/>
            <a:p>
              <a:pPr defTabSz="895354">
                <a:defRPr/>
              </a:pPr>
              <a:r>
                <a:rPr lang="en-US" sz="2157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Light"/>
                  <a:ea typeface="Calibri" panose="020F0502020204030204" pitchFamily="34" charset="0"/>
                </a:rPr>
                <a:t>API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607" y="3753408"/>
            <a:ext cx="839935" cy="178929"/>
          </a:xfrm>
          <a:prstGeom prst="rect">
            <a:avLst/>
          </a:prstGeom>
        </p:spPr>
      </p:pic>
      <p:grpSp>
        <p:nvGrpSpPr>
          <p:cNvPr id="32" name="Group 4"/>
          <p:cNvGrpSpPr>
            <a:grpSpLocks noChangeAspect="1"/>
          </p:cNvGrpSpPr>
          <p:nvPr/>
        </p:nvGrpSpPr>
        <p:grpSpPr bwMode="auto">
          <a:xfrm>
            <a:off x="1400044" y="2470538"/>
            <a:ext cx="3186595" cy="2020542"/>
            <a:chOff x="2254" y="1703"/>
            <a:chExt cx="1730" cy="1112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54" y="1704"/>
              <a:ext cx="1730" cy="1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2254" y="1703"/>
              <a:ext cx="1233" cy="1112"/>
            </a:xfrm>
            <a:custGeom>
              <a:avLst/>
              <a:gdLst>
                <a:gd name="T0" fmla="*/ 923 w 977"/>
                <a:gd name="T1" fmla="*/ 0 h 883"/>
                <a:gd name="T2" fmla="*/ 54 w 977"/>
                <a:gd name="T3" fmla="*/ 0 h 883"/>
                <a:gd name="T4" fmla="*/ 0 w 977"/>
                <a:gd name="T5" fmla="*/ 53 h 883"/>
                <a:gd name="T6" fmla="*/ 0 w 977"/>
                <a:gd name="T7" fmla="*/ 646 h 883"/>
                <a:gd name="T8" fmla="*/ 54 w 977"/>
                <a:gd name="T9" fmla="*/ 700 h 883"/>
                <a:gd name="T10" fmla="*/ 355 w 977"/>
                <a:gd name="T11" fmla="*/ 700 h 883"/>
                <a:gd name="T12" fmla="*/ 168 w 977"/>
                <a:gd name="T13" fmla="*/ 834 h 883"/>
                <a:gd name="T14" fmla="*/ 168 w 977"/>
                <a:gd name="T15" fmla="*/ 883 h 883"/>
                <a:gd name="T16" fmla="*/ 393 w 977"/>
                <a:gd name="T17" fmla="*/ 883 h 883"/>
                <a:gd name="T18" fmla="*/ 568 w 977"/>
                <a:gd name="T19" fmla="*/ 883 h 883"/>
                <a:gd name="T20" fmla="*/ 808 w 977"/>
                <a:gd name="T21" fmla="*/ 883 h 883"/>
                <a:gd name="T22" fmla="*/ 808 w 977"/>
                <a:gd name="T23" fmla="*/ 834 h 883"/>
                <a:gd name="T24" fmla="*/ 618 w 977"/>
                <a:gd name="T25" fmla="*/ 700 h 883"/>
                <a:gd name="T26" fmla="*/ 923 w 977"/>
                <a:gd name="T27" fmla="*/ 700 h 883"/>
                <a:gd name="T28" fmla="*/ 977 w 977"/>
                <a:gd name="T29" fmla="*/ 646 h 883"/>
                <a:gd name="T30" fmla="*/ 977 w 977"/>
                <a:gd name="T31" fmla="*/ 53 h 883"/>
                <a:gd name="T32" fmla="*/ 923 w 977"/>
                <a:gd name="T33" fmla="*/ 0 h 883"/>
                <a:gd name="T34" fmla="*/ 915 w 977"/>
                <a:gd name="T35" fmla="*/ 639 h 883"/>
                <a:gd name="T36" fmla="*/ 61 w 977"/>
                <a:gd name="T37" fmla="*/ 639 h 883"/>
                <a:gd name="T38" fmla="*/ 61 w 977"/>
                <a:gd name="T39" fmla="*/ 61 h 883"/>
                <a:gd name="T40" fmla="*/ 915 w 977"/>
                <a:gd name="T41" fmla="*/ 61 h 883"/>
                <a:gd name="T42" fmla="*/ 915 w 977"/>
                <a:gd name="T43" fmla="*/ 639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7" h="883">
                  <a:moveTo>
                    <a:pt x="923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676"/>
                    <a:pt x="24" y="700"/>
                    <a:pt x="54" y="700"/>
                  </a:cubicBezTo>
                  <a:cubicBezTo>
                    <a:pt x="355" y="700"/>
                    <a:pt x="355" y="700"/>
                    <a:pt x="355" y="700"/>
                  </a:cubicBezTo>
                  <a:cubicBezTo>
                    <a:pt x="384" y="819"/>
                    <a:pt x="353" y="834"/>
                    <a:pt x="168" y="834"/>
                  </a:cubicBezTo>
                  <a:cubicBezTo>
                    <a:pt x="168" y="883"/>
                    <a:pt x="168" y="883"/>
                    <a:pt x="168" y="883"/>
                  </a:cubicBezTo>
                  <a:cubicBezTo>
                    <a:pt x="393" y="883"/>
                    <a:pt x="393" y="883"/>
                    <a:pt x="393" y="883"/>
                  </a:cubicBezTo>
                  <a:cubicBezTo>
                    <a:pt x="568" y="883"/>
                    <a:pt x="568" y="883"/>
                    <a:pt x="568" y="883"/>
                  </a:cubicBezTo>
                  <a:cubicBezTo>
                    <a:pt x="808" y="883"/>
                    <a:pt x="808" y="883"/>
                    <a:pt x="808" y="883"/>
                  </a:cubicBezTo>
                  <a:cubicBezTo>
                    <a:pt x="808" y="834"/>
                    <a:pt x="808" y="834"/>
                    <a:pt x="808" y="834"/>
                  </a:cubicBezTo>
                  <a:cubicBezTo>
                    <a:pt x="603" y="834"/>
                    <a:pt x="589" y="819"/>
                    <a:pt x="618" y="700"/>
                  </a:cubicBezTo>
                  <a:cubicBezTo>
                    <a:pt x="923" y="700"/>
                    <a:pt x="923" y="700"/>
                    <a:pt x="923" y="700"/>
                  </a:cubicBezTo>
                  <a:cubicBezTo>
                    <a:pt x="953" y="700"/>
                    <a:pt x="977" y="676"/>
                    <a:pt x="977" y="646"/>
                  </a:cubicBezTo>
                  <a:cubicBezTo>
                    <a:pt x="977" y="53"/>
                    <a:pt x="977" y="53"/>
                    <a:pt x="977" y="53"/>
                  </a:cubicBezTo>
                  <a:cubicBezTo>
                    <a:pt x="977" y="24"/>
                    <a:pt x="953" y="0"/>
                    <a:pt x="923" y="0"/>
                  </a:cubicBezTo>
                  <a:close/>
                  <a:moveTo>
                    <a:pt x="915" y="639"/>
                  </a:moveTo>
                  <a:cubicBezTo>
                    <a:pt x="61" y="639"/>
                    <a:pt x="61" y="639"/>
                    <a:pt x="61" y="639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915" y="61"/>
                    <a:pt x="915" y="61"/>
                    <a:pt x="915" y="61"/>
                  </a:cubicBezTo>
                  <a:lnTo>
                    <a:pt x="915" y="6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2331" y="1780"/>
              <a:ext cx="1078" cy="72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2331" y="1780"/>
              <a:ext cx="1078" cy="11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" name="Oval 8"/>
            <p:cNvSpPr>
              <a:spLocks noChangeArrowheads="1"/>
            </p:cNvSpPr>
            <p:nvPr/>
          </p:nvSpPr>
          <p:spPr bwMode="auto">
            <a:xfrm>
              <a:off x="2358" y="1796"/>
              <a:ext cx="77" cy="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 flipH="1">
              <a:off x="2379" y="1835"/>
              <a:ext cx="42" cy="0"/>
            </a:xfrm>
            <a:prstGeom prst="line">
              <a:avLst/>
            </a:pr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>
              <a:off x="2412" y="1835"/>
              <a:ext cx="0" cy="0"/>
            </a:xfrm>
            <a:prstGeom prst="line">
              <a:avLst/>
            </a:pr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2378" y="1819"/>
              <a:ext cx="17" cy="32"/>
            </a:xfrm>
            <a:custGeom>
              <a:avLst/>
              <a:gdLst>
                <a:gd name="T0" fmla="*/ 17 w 17"/>
                <a:gd name="T1" fmla="*/ 32 h 32"/>
                <a:gd name="T2" fmla="*/ 0 w 17"/>
                <a:gd name="T3" fmla="*/ 16 h 32"/>
                <a:gd name="T4" fmla="*/ 17 w 17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2">
                  <a:moveTo>
                    <a:pt x="17" y="32"/>
                  </a:moveTo>
                  <a:lnTo>
                    <a:pt x="0" y="16"/>
                  </a:lnTo>
                  <a:lnTo>
                    <a:pt x="17" y="0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3338" y="1780"/>
              <a:ext cx="71" cy="65"/>
            </a:xfrm>
            <a:prstGeom prst="rect">
              <a:avLst/>
            </a:pr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3358" y="1796"/>
              <a:ext cx="34" cy="34"/>
            </a:xfrm>
            <a:prstGeom prst="line">
              <a:avLst/>
            </a:prstGeom>
            <a:noFill/>
            <a:ln w="31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 flipH="1">
              <a:off x="3358" y="1796"/>
              <a:ext cx="34" cy="34"/>
            </a:xfrm>
            <a:prstGeom prst="line">
              <a:avLst/>
            </a:prstGeom>
            <a:noFill/>
            <a:ln w="31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2474" y="1807"/>
              <a:ext cx="824" cy="5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2624" y="1981"/>
              <a:ext cx="464" cy="78"/>
            </a:xfrm>
            <a:custGeom>
              <a:avLst/>
              <a:gdLst>
                <a:gd name="T0" fmla="*/ 346 w 368"/>
                <a:gd name="T1" fmla="*/ 62 h 62"/>
                <a:gd name="T2" fmla="*/ 22 w 368"/>
                <a:gd name="T3" fmla="*/ 62 h 62"/>
                <a:gd name="T4" fmla="*/ 0 w 368"/>
                <a:gd name="T5" fmla="*/ 40 h 62"/>
                <a:gd name="T6" fmla="*/ 0 w 368"/>
                <a:gd name="T7" fmla="*/ 22 h 62"/>
                <a:gd name="T8" fmla="*/ 22 w 368"/>
                <a:gd name="T9" fmla="*/ 0 h 62"/>
                <a:gd name="T10" fmla="*/ 346 w 368"/>
                <a:gd name="T11" fmla="*/ 0 h 62"/>
                <a:gd name="T12" fmla="*/ 368 w 368"/>
                <a:gd name="T13" fmla="*/ 22 h 62"/>
                <a:gd name="T14" fmla="*/ 368 w 368"/>
                <a:gd name="T15" fmla="*/ 40 h 62"/>
                <a:gd name="T16" fmla="*/ 346 w 368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" h="62">
                  <a:moveTo>
                    <a:pt x="346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52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58" y="0"/>
                    <a:pt x="368" y="10"/>
                    <a:pt x="368" y="22"/>
                  </a:cubicBezTo>
                  <a:cubicBezTo>
                    <a:pt x="368" y="40"/>
                    <a:pt x="368" y="40"/>
                    <a:pt x="368" y="40"/>
                  </a:cubicBezTo>
                  <a:cubicBezTo>
                    <a:pt x="368" y="52"/>
                    <a:pt x="358" y="62"/>
                    <a:pt x="346" y="62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2466" y="2135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10" y="61"/>
                    <a:pt x="0" y="51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1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2806" y="2135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9" y="61"/>
                    <a:pt x="0" y="51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9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1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3" name="Freeform 19"/>
            <p:cNvSpPr>
              <a:spLocks/>
            </p:cNvSpPr>
            <p:nvPr/>
          </p:nvSpPr>
          <p:spPr bwMode="auto">
            <a:xfrm>
              <a:off x="3071" y="2242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10" y="61"/>
                    <a:pt x="0" y="52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2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" name="Freeform 20"/>
            <p:cNvSpPr>
              <a:spLocks/>
            </p:cNvSpPr>
            <p:nvPr/>
          </p:nvSpPr>
          <p:spPr bwMode="auto">
            <a:xfrm>
              <a:off x="2604" y="2060"/>
              <a:ext cx="258" cy="47"/>
            </a:xfrm>
            <a:custGeom>
              <a:avLst/>
              <a:gdLst>
                <a:gd name="T0" fmla="*/ 258 w 258"/>
                <a:gd name="T1" fmla="*/ 0 h 47"/>
                <a:gd name="T2" fmla="*/ 258 w 258"/>
                <a:gd name="T3" fmla="*/ 24 h 47"/>
                <a:gd name="T4" fmla="*/ 0 w 258"/>
                <a:gd name="T5" fmla="*/ 24 h 47"/>
                <a:gd name="T6" fmla="*/ 0 w 258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47">
                  <a:moveTo>
                    <a:pt x="258" y="0"/>
                  </a:moveTo>
                  <a:lnTo>
                    <a:pt x="258" y="24"/>
                  </a:lnTo>
                  <a:lnTo>
                    <a:pt x="0" y="24"/>
                  </a:lnTo>
                  <a:lnTo>
                    <a:pt x="0" y="47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" name="Freeform 21"/>
            <p:cNvSpPr>
              <a:spLocks/>
            </p:cNvSpPr>
            <p:nvPr/>
          </p:nvSpPr>
          <p:spPr bwMode="auto">
            <a:xfrm>
              <a:off x="2592" y="2103"/>
              <a:ext cx="23" cy="20"/>
            </a:xfrm>
            <a:custGeom>
              <a:avLst/>
              <a:gdLst>
                <a:gd name="T0" fmla="*/ 0 w 23"/>
                <a:gd name="T1" fmla="*/ 0 h 20"/>
                <a:gd name="T2" fmla="*/ 12 w 23"/>
                <a:gd name="T3" fmla="*/ 20 h 20"/>
                <a:gd name="T4" fmla="*/ 23 w 23"/>
                <a:gd name="T5" fmla="*/ 0 h 20"/>
                <a:gd name="T6" fmla="*/ 0 w 2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lnTo>
                    <a:pt x="12" y="2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6" name="Freeform 22"/>
            <p:cNvSpPr>
              <a:spLocks/>
            </p:cNvSpPr>
            <p:nvPr/>
          </p:nvSpPr>
          <p:spPr bwMode="auto">
            <a:xfrm>
              <a:off x="2862" y="2060"/>
              <a:ext cx="81" cy="47"/>
            </a:xfrm>
            <a:custGeom>
              <a:avLst/>
              <a:gdLst>
                <a:gd name="T0" fmla="*/ 0 w 81"/>
                <a:gd name="T1" fmla="*/ 0 h 47"/>
                <a:gd name="T2" fmla="*/ 0 w 81"/>
                <a:gd name="T3" fmla="*/ 24 h 47"/>
                <a:gd name="T4" fmla="*/ 81 w 81"/>
                <a:gd name="T5" fmla="*/ 24 h 47"/>
                <a:gd name="T6" fmla="*/ 81 w 81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7">
                  <a:moveTo>
                    <a:pt x="0" y="0"/>
                  </a:moveTo>
                  <a:lnTo>
                    <a:pt x="0" y="24"/>
                  </a:lnTo>
                  <a:lnTo>
                    <a:pt x="81" y="24"/>
                  </a:lnTo>
                  <a:lnTo>
                    <a:pt x="81" y="47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" name="Freeform 23"/>
            <p:cNvSpPr>
              <a:spLocks/>
            </p:cNvSpPr>
            <p:nvPr/>
          </p:nvSpPr>
          <p:spPr bwMode="auto">
            <a:xfrm>
              <a:off x="2932" y="2103"/>
              <a:ext cx="22" cy="20"/>
            </a:xfrm>
            <a:custGeom>
              <a:avLst/>
              <a:gdLst>
                <a:gd name="T0" fmla="*/ 0 w 22"/>
                <a:gd name="T1" fmla="*/ 0 h 20"/>
                <a:gd name="T2" fmla="*/ 11 w 22"/>
                <a:gd name="T3" fmla="*/ 20 h 20"/>
                <a:gd name="T4" fmla="*/ 22 w 22"/>
                <a:gd name="T5" fmla="*/ 0 h 20"/>
                <a:gd name="T6" fmla="*/ 0 w 2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0">
                  <a:moveTo>
                    <a:pt x="0" y="0"/>
                  </a:moveTo>
                  <a:lnTo>
                    <a:pt x="11" y="20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3081" y="2174"/>
              <a:ext cx="137" cy="35"/>
            </a:xfrm>
            <a:custGeom>
              <a:avLst/>
              <a:gdLst>
                <a:gd name="T0" fmla="*/ 0 w 137"/>
                <a:gd name="T1" fmla="*/ 0 h 35"/>
                <a:gd name="T2" fmla="*/ 137 w 137"/>
                <a:gd name="T3" fmla="*/ 0 h 35"/>
                <a:gd name="T4" fmla="*/ 137 w 137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35">
                  <a:moveTo>
                    <a:pt x="0" y="0"/>
                  </a:moveTo>
                  <a:lnTo>
                    <a:pt x="137" y="0"/>
                  </a:lnTo>
                  <a:lnTo>
                    <a:pt x="137" y="35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Freeform 25"/>
            <p:cNvSpPr>
              <a:spLocks/>
            </p:cNvSpPr>
            <p:nvPr/>
          </p:nvSpPr>
          <p:spPr bwMode="auto">
            <a:xfrm>
              <a:off x="3207" y="2205"/>
              <a:ext cx="21" cy="19"/>
            </a:xfrm>
            <a:custGeom>
              <a:avLst/>
              <a:gdLst>
                <a:gd name="T0" fmla="*/ 0 w 21"/>
                <a:gd name="T1" fmla="*/ 0 h 19"/>
                <a:gd name="T2" fmla="*/ 11 w 21"/>
                <a:gd name="T3" fmla="*/ 19 h 19"/>
                <a:gd name="T4" fmla="*/ 21 w 21"/>
                <a:gd name="T5" fmla="*/ 0 h 19"/>
                <a:gd name="T6" fmla="*/ 0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11" y="19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33" name="Rectangle 32"/>
          <p:cNvSpPr>
            <a:spLocks noChangeAspect="1"/>
          </p:cNvSpPr>
          <p:nvPr/>
        </p:nvSpPr>
        <p:spPr bwMode="auto">
          <a:xfrm>
            <a:off x="1002049" y="4638275"/>
            <a:ext cx="3185880" cy="916168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45" tIns="89567" rIns="91345" bIns="89567" numCol="1" rtlCol="0" anchor="t" anchorCtr="0" compatLnSpc="1">
            <a:prstTxWarp prst="textNoShape">
              <a:avLst/>
            </a:prstTxWarp>
          </a:bodyPr>
          <a:lstStyle/>
          <a:p>
            <a:pPr algn="ctr" defTabSz="913698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Segoe UI"/>
              </a:rPr>
              <a:t>Machine Learning Studio</a:t>
            </a:r>
          </a:p>
        </p:txBody>
      </p:sp>
      <p:sp>
        <p:nvSpPr>
          <p:cNvPr id="34" name="Rectangle 33"/>
          <p:cNvSpPr>
            <a:spLocks noChangeAspect="1"/>
          </p:cNvSpPr>
          <p:nvPr/>
        </p:nvSpPr>
        <p:spPr bwMode="auto">
          <a:xfrm>
            <a:off x="1312755" y="3483542"/>
            <a:ext cx="1537627" cy="26626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45" tIns="89567" rIns="91345" bIns="89567" numCol="1" rtlCol="0" anchor="t" anchorCtr="0" compatLnSpc="1">
            <a:prstTxWarp prst="textNoShape">
              <a:avLst/>
            </a:prstTxWarp>
          </a:bodyPr>
          <a:lstStyle/>
          <a:p>
            <a:pPr algn="ctr" defTabSz="913698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000" kern="0" dirty="0">
                <a:solidFill>
                  <a:srgbClr val="505050"/>
                </a:solidFill>
                <a:latin typeface="Segoe UI"/>
              </a:rPr>
              <a:t>ML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services in the cloud	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10153702" y="2194656"/>
            <a:ext cx="537008" cy="898681"/>
            <a:chOff x="9384608" y="3646196"/>
            <a:chExt cx="466344" cy="801128"/>
          </a:xfrm>
        </p:grpSpPr>
        <p:grpSp>
          <p:nvGrpSpPr>
            <p:cNvPr id="166" name="Group 165"/>
            <p:cNvGrpSpPr/>
            <p:nvPr/>
          </p:nvGrpSpPr>
          <p:grpSpPr>
            <a:xfrm>
              <a:off x="9384608" y="3646196"/>
              <a:ext cx="466344" cy="801128"/>
              <a:chOff x="9384608" y="3646196"/>
              <a:chExt cx="466344" cy="801128"/>
            </a:xfrm>
          </p:grpSpPr>
          <p:sp>
            <p:nvSpPr>
              <p:cNvPr id="172" name="Freeform 10"/>
              <p:cNvSpPr>
                <a:spLocks/>
              </p:cNvSpPr>
              <p:nvPr/>
            </p:nvSpPr>
            <p:spPr bwMode="auto">
              <a:xfrm>
                <a:off x="9384608" y="3646196"/>
                <a:ext cx="466344" cy="801128"/>
              </a:xfrm>
              <a:custGeom>
                <a:avLst/>
                <a:gdLst>
                  <a:gd name="T0" fmla="*/ 172 w 184"/>
                  <a:gd name="T1" fmla="*/ 0 h 314"/>
                  <a:gd name="T2" fmla="*/ 12 w 184"/>
                  <a:gd name="T3" fmla="*/ 0 h 314"/>
                  <a:gd name="T4" fmla="*/ 0 w 184"/>
                  <a:gd name="T5" fmla="*/ 12 h 314"/>
                  <a:gd name="T6" fmla="*/ 0 w 184"/>
                  <a:gd name="T7" fmla="*/ 302 h 314"/>
                  <a:gd name="T8" fmla="*/ 12 w 184"/>
                  <a:gd name="T9" fmla="*/ 314 h 314"/>
                  <a:gd name="T10" fmla="*/ 172 w 184"/>
                  <a:gd name="T11" fmla="*/ 314 h 314"/>
                  <a:gd name="T12" fmla="*/ 184 w 184"/>
                  <a:gd name="T13" fmla="*/ 302 h 314"/>
                  <a:gd name="T14" fmla="*/ 184 w 184"/>
                  <a:gd name="T15" fmla="*/ 12 h 314"/>
                  <a:gd name="T16" fmla="*/ 172 w 184"/>
                  <a:gd name="T17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14">
                    <a:moveTo>
                      <a:pt x="17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8"/>
                      <a:pt x="6" y="314"/>
                      <a:pt x="12" y="314"/>
                    </a:cubicBezTo>
                    <a:cubicBezTo>
                      <a:pt x="172" y="314"/>
                      <a:pt x="172" y="314"/>
                      <a:pt x="172" y="314"/>
                    </a:cubicBezTo>
                    <a:cubicBezTo>
                      <a:pt x="178" y="314"/>
                      <a:pt x="184" y="308"/>
                      <a:pt x="184" y="302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4" y="5"/>
                      <a:pt x="178" y="0"/>
                      <a:pt x="172" y="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3" name="Rectangle 11"/>
              <p:cNvSpPr>
                <a:spLocks noChangeArrowheads="1"/>
              </p:cNvSpPr>
              <p:nvPr/>
            </p:nvSpPr>
            <p:spPr bwMode="auto">
              <a:xfrm>
                <a:off x="9430600" y="3692189"/>
                <a:ext cx="374359" cy="629993"/>
              </a:xfrm>
              <a:prstGeom prst="rect">
                <a:avLst/>
              </a:prstGeom>
              <a:solidFill>
                <a:srgbClr val="005D93"/>
              </a:solidFill>
              <a:ln>
                <a:noFill/>
              </a:ln>
              <a:extLst/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9484650" y="3817383"/>
                <a:ext cx="268769" cy="458657"/>
                <a:chOff x="10365212" y="5859572"/>
                <a:chExt cx="483110" cy="660040"/>
              </a:xfrm>
              <a:solidFill>
                <a:srgbClr val="505050"/>
              </a:solidFill>
            </p:grpSpPr>
            <p:sp>
              <p:nvSpPr>
                <p:cNvPr id="175" name="Rectangle 9"/>
                <p:cNvSpPr>
                  <a:spLocks noChangeArrowheads="1"/>
                </p:cNvSpPr>
                <p:nvPr/>
              </p:nvSpPr>
              <p:spPr bwMode="auto">
                <a:xfrm>
                  <a:off x="10631433" y="6241326"/>
                  <a:ext cx="83515" cy="278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567" tIns="44784" rIns="89567" bIns="4478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98">
                    <a:defRPr/>
                  </a:pPr>
                  <a:endParaRPr lang="en-US" sz="17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76" name="Freeform 11"/>
                <p:cNvSpPr>
                  <a:spLocks/>
                </p:cNvSpPr>
                <p:nvPr/>
              </p:nvSpPr>
              <p:spPr bwMode="auto">
                <a:xfrm>
                  <a:off x="10365212" y="6063340"/>
                  <a:ext cx="84051" cy="456272"/>
                </a:xfrm>
                <a:custGeom>
                  <a:avLst/>
                  <a:gdLst>
                    <a:gd name="T0" fmla="*/ 0 w 314"/>
                    <a:gd name="T1" fmla="*/ 0 h 1292"/>
                    <a:gd name="T2" fmla="*/ 0 w 314"/>
                    <a:gd name="T3" fmla="*/ 641 h 1292"/>
                    <a:gd name="T4" fmla="*/ 0 w 314"/>
                    <a:gd name="T5" fmla="*/ 1292 h 1292"/>
                    <a:gd name="T6" fmla="*/ 314 w 314"/>
                    <a:gd name="T7" fmla="*/ 1292 h 1292"/>
                    <a:gd name="T8" fmla="*/ 314 w 314"/>
                    <a:gd name="T9" fmla="*/ 537 h 1292"/>
                    <a:gd name="T10" fmla="*/ 314 w 314"/>
                    <a:gd name="T11" fmla="*/ 0 h 1292"/>
                    <a:gd name="T12" fmla="*/ 0 w 314"/>
                    <a:gd name="T13" fmla="*/ 0 h 1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292">
                      <a:moveTo>
                        <a:pt x="0" y="0"/>
                      </a:moveTo>
                      <a:lnTo>
                        <a:pt x="0" y="641"/>
                      </a:lnTo>
                      <a:lnTo>
                        <a:pt x="0" y="1292"/>
                      </a:lnTo>
                      <a:lnTo>
                        <a:pt x="314" y="1292"/>
                      </a:lnTo>
                      <a:lnTo>
                        <a:pt x="314" y="537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567" tIns="44784" rIns="89567" bIns="4478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98">
                    <a:defRPr/>
                  </a:pPr>
                  <a:endParaRPr lang="en-US" sz="17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77" name="Freeform 12"/>
                <p:cNvSpPr>
                  <a:spLocks/>
                </p:cNvSpPr>
                <p:nvPr/>
              </p:nvSpPr>
              <p:spPr bwMode="auto">
                <a:xfrm>
                  <a:off x="10497994" y="5859572"/>
                  <a:ext cx="84051" cy="660040"/>
                </a:xfrm>
                <a:custGeom>
                  <a:avLst/>
                  <a:gdLst>
                    <a:gd name="T0" fmla="*/ 0 w 314"/>
                    <a:gd name="T1" fmla="*/ 0 h 1869"/>
                    <a:gd name="T2" fmla="*/ 0 w 314"/>
                    <a:gd name="T3" fmla="*/ 1093 h 1869"/>
                    <a:gd name="T4" fmla="*/ 0 w 314"/>
                    <a:gd name="T5" fmla="*/ 1869 h 1869"/>
                    <a:gd name="T6" fmla="*/ 314 w 314"/>
                    <a:gd name="T7" fmla="*/ 1869 h 1869"/>
                    <a:gd name="T8" fmla="*/ 314 w 314"/>
                    <a:gd name="T9" fmla="*/ 991 h 1869"/>
                    <a:gd name="T10" fmla="*/ 314 w 314"/>
                    <a:gd name="T11" fmla="*/ 0 h 1869"/>
                    <a:gd name="T12" fmla="*/ 0 w 314"/>
                    <a:gd name="T13" fmla="*/ 0 h 1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869">
                      <a:moveTo>
                        <a:pt x="0" y="0"/>
                      </a:moveTo>
                      <a:lnTo>
                        <a:pt x="0" y="1093"/>
                      </a:lnTo>
                      <a:lnTo>
                        <a:pt x="0" y="1869"/>
                      </a:lnTo>
                      <a:lnTo>
                        <a:pt x="314" y="1869"/>
                      </a:lnTo>
                      <a:lnTo>
                        <a:pt x="314" y="991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567" tIns="44784" rIns="89567" bIns="4478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98">
                    <a:defRPr/>
                  </a:pPr>
                  <a:endParaRPr lang="en-US" sz="17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78" name="Freeform 13"/>
                <p:cNvSpPr>
                  <a:spLocks/>
                </p:cNvSpPr>
                <p:nvPr/>
              </p:nvSpPr>
              <p:spPr bwMode="auto">
                <a:xfrm>
                  <a:off x="10764271" y="6070049"/>
                  <a:ext cx="84051" cy="449561"/>
                </a:xfrm>
                <a:custGeom>
                  <a:avLst/>
                  <a:gdLst>
                    <a:gd name="T0" fmla="*/ 0 w 314"/>
                    <a:gd name="T1" fmla="*/ 0 h 1273"/>
                    <a:gd name="T2" fmla="*/ 0 w 314"/>
                    <a:gd name="T3" fmla="*/ 251 h 1273"/>
                    <a:gd name="T4" fmla="*/ 0 w 314"/>
                    <a:gd name="T5" fmla="*/ 1273 h 1273"/>
                    <a:gd name="T6" fmla="*/ 314 w 314"/>
                    <a:gd name="T7" fmla="*/ 1273 h 1273"/>
                    <a:gd name="T8" fmla="*/ 314 w 314"/>
                    <a:gd name="T9" fmla="*/ 149 h 1273"/>
                    <a:gd name="T10" fmla="*/ 314 w 314"/>
                    <a:gd name="T11" fmla="*/ 0 h 1273"/>
                    <a:gd name="T12" fmla="*/ 0 w 314"/>
                    <a:gd name="T13" fmla="*/ 0 h 1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273">
                      <a:moveTo>
                        <a:pt x="0" y="0"/>
                      </a:moveTo>
                      <a:lnTo>
                        <a:pt x="0" y="251"/>
                      </a:lnTo>
                      <a:lnTo>
                        <a:pt x="0" y="1273"/>
                      </a:lnTo>
                      <a:lnTo>
                        <a:pt x="314" y="1273"/>
                      </a:lnTo>
                      <a:lnTo>
                        <a:pt x="314" y="149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567" tIns="44784" rIns="89567" bIns="4478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98">
                    <a:defRPr/>
                  </a:pPr>
                  <a:endParaRPr lang="en-US" sz="17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67" name="Rectangle 12"/>
            <p:cNvSpPr>
              <a:spLocks noChangeArrowheads="1"/>
            </p:cNvSpPr>
            <p:nvPr/>
          </p:nvSpPr>
          <p:spPr bwMode="auto">
            <a:xfrm>
              <a:off x="9430600" y="3692189"/>
              <a:ext cx="374359" cy="629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8" name="Freeform 13"/>
            <p:cNvSpPr>
              <a:spLocks/>
            </p:cNvSpPr>
            <p:nvPr/>
          </p:nvSpPr>
          <p:spPr bwMode="auto">
            <a:xfrm>
              <a:off x="9547187" y="4360686"/>
              <a:ext cx="141187" cy="18183"/>
            </a:xfrm>
            <a:custGeom>
              <a:avLst/>
              <a:gdLst>
                <a:gd name="T0" fmla="*/ 56 w 56"/>
                <a:gd name="T1" fmla="*/ 3 h 7"/>
                <a:gd name="T2" fmla="*/ 52 w 56"/>
                <a:gd name="T3" fmla="*/ 7 h 7"/>
                <a:gd name="T4" fmla="*/ 4 w 56"/>
                <a:gd name="T5" fmla="*/ 7 h 7"/>
                <a:gd name="T6" fmla="*/ 0 w 56"/>
                <a:gd name="T7" fmla="*/ 3 h 7"/>
                <a:gd name="T8" fmla="*/ 4 w 56"/>
                <a:gd name="T9" fmla="*/ 0 h 7"/>
                <a:gd name="T10" fmla="*/ 52 w 56"/>
                <a:gd name="T11" fmla="*/ 0 h 7"/>
                <a:gd name="T12" fmla="*/ 56 w 5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6" y="3"/>
                  </a:moveTo>
                  <a:cubicBezTo>
                    <a:pt x="56" y="5"/>
                    <a:pt x="54" y="7"/>
                    <a:pt x="5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6" y="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/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9" name="Rectangle 14"/>
            <p:cNvSpPr>
              <a:spLocks noChangeArrowheads="1"/>
            </p:cNvSpPr>
            <p:nvPr/>
          </p:nvSpPr>
          <p:spPr bwMode="auto">
            <a:xfrm>
              <a:off x="9430600" y="4322181"/>
              <a:ext cx="124073" cy="1070"/>
            </a:xfrm>
            <a:prstGeom prst="rect">
              <a:avLst/>
            </a:prstGeom>
            <a:solidFill>
              <a:srgbClr val="5C47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0" name="Freeform 15"/>
            <p:cNvSpPr>
              <a:spLocks/>
            </p:cNvSpPr>
            <p:nvPr/>
          </p:nvSpPr>
          <p:spPr bwMode="auto">
            <a:xfrm>
              <a:off x="9430600" y="4322181"/>
              <a:ext cx="124073" cy="0"/>
            </a:xfrm>
            <a:custGeom>
              <a:avLst/>
              <a:gdLst>
                <a:gd name="T0" fmla="*/ 116 w 116"/>
                <a:gd name="T1" fmla="*/ 0 w 116"/>
                <a:gd name="T2" fmla="*/ 0 w 116"/>
                <a:gd name="T3" fmla="*/ 116 w 1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6">
                  <a:moveTo>
                    <a:pt x="1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1" name="Freeform 17"/>
            <p:cNvSpPr>
              <a:spLocks/>
            </p:cNvSpPr>
            <p:nvPr/>
          </p:nvSpPr>
          <p:spPr bwMode="auto">
            <a:xfrm>
              <a:off x="9430600" y="3692189"/>
              <a:ext cx="220337" cy="629993"/>
            </a:xfrm>
            <a:custGeom>
              <a:avLst/>
              <a:gdLst>
                <a:gd name="T0" fmla="*/ 206 w 206"/>
                <a:gd name="T1" fmla="*/ 0 h 589"/>
                <a:gd name="T2" fmla="*/ 0 w 206"/>
                <a:gd name="T3" fmla="*/ 0 h 589"/>
                <a:gd name="T4" fmla="*/ 0 w 206"/>
                <a:gd name="T5" fmla="*/ 589 h 589"/>
                <a:gd name="T6" fmla="*/ 116 w 206"/>
                <a:gd name="T7" fmla="*/ 589 h 589"/>
                <a:gd name="T8" fmla="*/ 206 w 206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89">
                  <a:moveTo>
                    <a:pt x="206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16" y="589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698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9454937" y="3427529"/>
            <a:ext cx="1969029" cy="980106"/>
            <a:chOff x="9708797" y="4105152"/>
            <a:chExt cx="1709928" cy="873714"/>
          </a:xfrm>
          <a:solidFill>
            <a:srgbClr val="FFFFFF"/>
          </a:solidFill>
        </p:grpSpPr>
        <p:grpSp>
          <p:nvGrpSpPr>
            <p:cNvPr id="180" name="Group 179"/>
            <p:cNvGrpSpPr/>
            <p:nvPr/>
          </p:nvGrpSpPr>
          <p:grpSpPr>
            <a:xfrm>
              <a:off x="9708797" y="4105152"/>
              <a:ext cx="1709928" cy="873714"/>
              <a:chOff x="13377563" y="2176438"/>
              <a:chExt cx="1709928" cy="873714"/>
            </a:xfrm>
            <a:grpFill/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13377563" y="2981404"/>
                <a:ext cx="1709928" cy="68748"/>
              </a:xfrm>
              <a:custGeom>
                <a:avLst/>
                <a:gdLst>
                  <a:gd name="T0" fmla="*/ 0 w 578"/>
                  <a:gd name="T1" fmla="*/ 6 h 23"/>
                  <a:gd name="T2" fmla="*/ 0 w 578"/>
                  <a:gd name="T3" fmla="*/ 11 h 23"/>
                  <a:gd name="T4" fmla="*/ 0 w 578"/>
                  <a:gd name="T5" fmla="*/ 12 h 23"/>
                  <a:gd name="T6" fmla="*/ 0 w 578"/>
                  <a:gd name="T7" fmla="*/ 12 h 23"/>
                  <a:gd name="T8" fmla="*/ 0 w 578"/>
                  <a:gd name="T9" fmla="*/ 13 h 23"/>
                  <a:gd name="T10" fmla="*/ 0 w 578"/>
                  <a:gd name="T11" fmla="*/ 14 h 23"/>
                  <a:gd name="T12" fmla="*/ 11 w 578"/>
                  <a:gd name="T13" fmla="*/ 23 h 23"/>
                  <a:gd name="T14" fmla="*/ 566 w 578"/>
                  <a:gd name="T15" fmla="*/ 23 h 23"/>
                  <a:gd name="T16" fmla="*/ 578 w 578"/>
                  <a:gd name="T17" fmla="*/ 15 h 23"/>
                  <a:gd name="T18" fmla="*/ 578 w 578"/>
                  <a:gd name="T19" fmla="*/ 14 h 23"/>
                  <a:gd name="T20" fmla="*/ 578 w 578"/>
                  <a:gd name="T21" fmla="*/ 6 h 23"/>
                  <a:gd name="T22" fmla="*/ 0 w 578"/>
                  <a:gd name="T2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8" h="23">
                    <a:moveTo>
                      <a:pt x="0" y="6"/>
                    </a:moveTo>
                    <a:cubicBezTo>
                      <a:pt x="0" y="18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6" y="23"/>
                      <a:pt x="11" y="23"/>
                    </a:cubicBezTo>
                    <a:cubicBezTo>
                      <a:pt x="566" y="23"/>
                      <a:pt x="566" y="23"/>
                      <a:pt x="566" y="23"/>
                    </a:cubicBezTo>
                    <a:cubicBezTo>
                      <a:pt x="572" y="23"/>
                      <a:pt x="576" y="20"/>
                      <a:pt x="578" y="15"/>
                    </a:cubicBezTo>
                    <a:cubicBezTo>
                      <a:pt x="578" y="14"/>
                      <a:pt x="578" y="14"/>
                      <a:pt x="578" y="14"/>
                    </a:cubicBezTo>
                    <a:cubicBezTo>
                      <a:pt x="578" y="0"/>
                      <a:pt x="578" y="6"/>
                      <a:pt x="578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13593804" y="2176438"/>
                <a:ext cx="1277446" cy="828716"/>
              </a:xfrm>
              <a:custGeom>
                <a:avLst/>
                <a:gdLst>
                  <a:gd name="T0" fmla="*/ 15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5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5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5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8" y="278"/>
                      <a:pt x="15" y="27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13650052" y="2223936"/>
                <a:ext cx="1167451" cy="727470"/>
              </a:xfrm>
              <a:custGeom>
                <a:avLst/>
                <a:gdLst>
                  <a:gd name="T0" fmla="*/ 0 w 395"/>
                  <a:gd name="T1" fmla="*/ 0 h 244"/>
                  <a:gd name="T2" fmla="*/ 395 w 395"/>
                  <a:gd name="T3" fmla="*/ 0 h 244"/>
                  <a:gd name="T4" fmla="*/ 395 w 395"/>
                  <a:gd name="T5" fmla="*/ 244 h 244"/>
                  <a:gd name="T6" fmla="*/ 0 w 395"/>
                  <a:gd name="T7" fmla="*/ 244 h 244"/>
                  <a:gd name="T8" fmla="*/ 0 w 395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244">
                    <a:moveTo>
                      <a:pt x="0" y="0"/>
                    </a:moveTo>
                    <a:cubicBezTo>
                      <a:pt x="395" y="0"/>
                      <a:pt x="395" y="0"/>
                      <a:pt x="395" y="0"/>
                    </a:cubicBezTo>
                    <a:cubicBezTo>
                      <a:pt x="395" y="244"/>
                      <a:pt x="395" y="244"/>
                      <a:pt x="395" y="24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05D93"/>
              </a:solidFill>
              <a:ln>
                <a:noFill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81" name="Group 1031"/>
            <p:cNvGrpSpPr>
              <a:grpSpLocks/>
            </p:cNvGrpSpPr>
            <p:nvPr/>
          </p:nvGrpSpPr>
          <p:grpSpPr bwMode="auto">
            <a:xfrm>
              <a:off x="10118108" y="4299632"/>
              <a:ext cx="923472" cy="460684"/>
              <a:chOff x="4841436" y="5510539"/>
              <a:chExt cx="1049696" cy="523224"/>
            </a:xfrm>
            <a:grpFill/>
          </p:grpSpPr>
          <p:sp>
            <p:nvSpPr>
              <p:cNvPr id="182" name="Freeform 67"/>
              <p:cNvSpPr>
                <a:spLocks/>
              </p:cNvSpPr>
              <p:nvPr/>
            </p:nvSpPr>
            <p:spPr bwMode="auto">
              <a:xfrm>
                <a:off x="5030334" y="5852188"/>
                <a:ext cx="59777" cy="181575"/>
              </a:xfrm>
              <a:custGeom>
                <a:avLst/>
                <a:gdLst>
                  <a:gd name="T0" fmla="*/ 0 w 222"/>
                  <a:gd name="T1" fmla="*/ 0 h 674"/>
                  <a:gd name="T2" fmla="*/ 0 w 222"/>
                  <a:gd name="T3" fmla="*/ 135 h 674"/>
                  <a:gd name="T4" fmla="*/ 0 w 222"/>
                  <a:gd name="T5" fmla="*/ 674 h 674"/>
                  <a:gd name="T6" fmla="*/ 222 w 222"/>
                  <a:gd name="T7" fmla="*/ 674 h 674"/>
                  <a:gd name="T8" fmla="*/ 222 w 222"/>
                  <a:gd name="T9" fmla="*/ 29 h 674"/>
                  <a:gd name="T10" fmla="*/ 222 w 222"/>
                  <a:gd name="T11" fmla="*/ 0 h 674"/>
                  <a:gd name="T12" fmla="*/ 0 w 222"/>
                  <a:gd name="T1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74">
                    <a:moveTo>
                      <a:pt x="0" y="0"/>
                    </a:moveTo>
                    <a:lnTo>
                      <a:pt x="0" y="135"/>
                    </a:lnTo>
                    <a:lnTo>
                      <a:pt x="0" y="674"/>
                    </a:lnTo>
                    <a:lnTo>
                      <a:pt x="222" y="674"/>
                    </a:ln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3" name="Freeform 68"/>
              <p:cNvSpPr>
                <a:spLocks/>
              </p:cNvSpPr>
              <p:nvPr/>
            </p:nvSpPr>
            <p:spPr bwMode="auto">
              <a:xfrm>
                <a:off x="5125978" y="5677779"/>
                <a:ext cx="59777" cy="355984"/>
              </a:xfrm>
              <a:custGeom>
                <a:avLst/>
                <a:gdLst>
                  <a:gd name="T0" fmla="*/ 0 w 223"/>
                  <a:gd name="T1" fmla="*/ 0 h 1319"/>
                  <a:gd name="T2" fmla="*/ 0 w 223"/>
                  <a:gd name="T3" fmla="*/ 652 h 1319"/>
                  <a:gd name="T4" fmla="*/ 0 w 223"/>
                  <a:gd name="T5" fmla="*/ 1319 h 1319"/>
                  <a:gd name="T6" fmla="*/ 223 w 223"/>
                  <a:gd name="T7" fmla="*/ 1319 h 1319"/>
                  <a:gd name="T8" fmla="*/ 223 w 223"/>
                  <a:gd name="T9" fmla="*/ 548 h 1319"/>
                  <a:gd name="T10" fmla="*/ 223 w 223"/>
                  <a:gd name="T11" fmla="*/ 0 h 1319"/>
                  <a:gd name="T12" fmla="*/ 0 w 223"/>
                  <a:gd name="T1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319">
                    <a:moveTo>
                      <a:pt x="0" y="0"/>
                    </a:moveTo>
                    <a:lnTo>
                      <a:pt x="0" y="652"/>
                    </a:lnTo>
                    <a:lnTo>
                      <a:pt x="0" y="1319"/>
                    </a:lnTo>
                    <a:lnTo>
                      <a:pt x="223" y="1319"/>
                    </a:lnTo>
                    <a:lnTo>
                      <a:pt x="223" y="548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4" name="Freeform 69"/>
              <p:cNvSpPr>
                <a:spLocks/>
              </p:cNvSpPr>
              <p:nvPr/>
            </p:nvSpPr>
            <p:spPr bwMode="auto">
              <a:xfrm>
                <a:off x="5219231" y="5517707"/>
                <a:ext cx="62169" cy="516056"/>
              </a:xfrm>
              <a:custGeom>
                <a:avLst/>
                <a:gdLst>
                  <a:gd name="T0" fmla="*/ 0 w 223"/>
                  <a:gd name="T1" fmla="*/ 0 h 1909"/>
                  <a:gd name="T2" fmla="*/ 0 w 223"/>
                  <a:gd name="T3" fmla="*/ 1117 h 1909"/>
                  <a:gd name="T4" fmla="*/ 0 w 223"/>
                  <a:gd name="T5" fmla="*/ 1909 h 1909"/>
                  <a:gd name="T6" fmla="*/ 223 w 223"/>
                  <a:gd name="T7" fmla="*/ 1909 h 1909"/>
                  <a:gd name="T8" fmla="*/ 223 w 223"/>
                  <a:gd name="T9" fmla="*/ 1012 h 1909"/>
                  <a:gd name="T10" fmla="*/ 223 w 223"/>
                  <a:gd name="T11" fmla="*/ 0 h 1909"/>
                  <a:gd name="T12" fmla="*/ 0 w 223"/>
                  <a:gd name="T1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909">
                    <a:moveTo>
                      <a:pt x="0" y="0"/>
                    </a:moveTo>
                    <a:lnTo>
                      <a:pt x="0" y="1117"/>
                    </a:lnTo>
                    <a:lnTo>
                      <a:pt x="0" y="1909"/>
                    </a:lnTo>
                    <a:lnTo>
                      <a:pt x="223" y="1909"/>
                    </a:lnTo>
                    <a:lnTo>
                      <a:pt x="223" y="1012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5" name="Freeform 70"/>
              <p:cNvSpPr>
                <a:spLocks/>
              </p:cNvSpPr>
              <p:nvPr/>
            </p:nvSpPr>
            <p:spPr bwMode="auto">
              <a:xfrm>
                <a:off x="4841436" y="5859354"/>
                <a:ext cx="59778" cy="174409"/>
              </a:xfrm>
              <a:custGeom>
                <a:avLst/>
                <a:gdLst>
                  <a:gd name="T0" fmla="*/ 0 w 222"/>
                  <a:gd name="T1" fmla="*/ 0 h 648"/>
                  <a:gd name="T2" fmla="*/ 0 w 222"/>
                  <a:gd name="T3" fmla="*/ 361 h 648"/>
                  <a:gd name="T4" fmla="*/ 0 w 222"/>
                  <a:gd name="T5" fmla="*/ 648 h 648"/>
                  <a:gd name="T6" fmla="*/ 222 w 222"/>
                  <a:gd name="T7" fmla="*/ 648 h 648"/>
                  <a:gd name="T8" fmla="*/ 222 w 222"/>
                  <a:gd name="T9" fmla="*/ 256 h 648"/>
                  <a:gd name="T10" fmla="*/ 222 w 222"/>
                  <a:gd name="T11" fmla="*/ 0 h 648"/>
                  <a:gd name="T12" fmla="*/ 0 w 222"/>
                  <a:gd name="T1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48">
                    <a:moveTo>
                      <a:pt x="0" y="0"/>
                    </a:moveTo>
                    <a:lnTo>
                      <a:pt x="0" y="361"/>
                    </a:lnTo>
                    <a:lnTo>
                      <a:pt x="0" y="648"/>
                    </a:lnTo>
                    <a:lnTo>
                      <a:pt x="222" y="648"/>
                    </a:lnTo>
                    <a:lnTo>
                      <a:pt x="222" y="256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6" name="Freeform 71"/>
              <p:cNvSpPr>
                <a:spLocks/>
              </p:cNvSpPr>
              <p:nvPr/>
            </p:nvSpPr>
            <p:spPr bwMode="auto">
              <a:xfrm>
                <a:off x="4937080" y="5653888"/>
                <a:ext cx="59778" cy="379875"/>
              </a:xfrm>
              <a:custGeom>
                <a:avLst/>
                <a:gdLst>
                  <a:gd name="T0" fmla="*/ 0 w 222"/>
                  <a:gd name="T1" fmla="*/ 0 h 1402"/>
                  <a:gd name="T2" fmla="*/ 0 w 222"/>
                  <a:gd name="T3" fmla="*/ 1062 h 1402"/>
                  <a:gd name="T4" fmla="*/ 0 w 222"/>
                  <a:gd name="T5" fmla="*/ 1402 h 1402"/>
                  <a:gd name="T6" fmla="*/ 222 w 222"/>
                  <a:gd name="T7" fmla="*/ 1402 h 1402"/>
                  <a:gd name="T8" fmla="*/ 222 w 222"/>
                  <a:gd name="T9" fmla="*/ 977 h 1402"/>
                  <a:gd name="T10" fmla="*/ 222 w 222"/>
                  <a:gd name="T11" fmla="*/ 0 h 1402"/>
                  <a:gd name="T12" fmla="*/ 0 w 222"/>
                  <a:gd name="T13" fmla="*/ 0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402">
                    <a:moveTo>
                      <a:pt x="0" y="0"/>
                    </a:moveTo>
                    <a:lnTo>
                      <a:pt x="0" y="1062"/>
                    </a:lnTo>
                    <a:lnTo>
                      <a:pt x="0" y="1402"/>
                    </a:lnTo>
                    <a:lnTo>
                      <a:pt x="222" y="1402"/>
                    </a:lnTo>
                    <a:lnTo>
                      <a:pt x="222" y="977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7" name="Freeform 72"/>
              <p:cNvSpPr>
                <a:spLocks/>
              </p:cNvSpPr>
              <p:nvPr/>
            </p:nvSpPr>
            <p:spPr bwMode="auto">
              <a:xfrm>
                <a:off x="5534857" y="5510539"/>
                <a:ext cx="258239" cy="229358"/>
              </a:xfrm>
              <a:custGeom>
                <a:avLst/>
                <a:gdLst>
                  <a:gd name="T0" fmla="*/ 0 w 401"/>
                  <a:gd name="T1" fmla="*/ 28 h 359"/>
                  <a:gd name="T2" fmla="*/ 149 w 401"/>
                  <a:gd name="T3" fmla="*/ 0 h 359"/>
                  <a:gd name="T4" fmla="*/ 401 w 401"/>
                  <a:gd name="T5" fmla="*/ 88 h 359"/>
                  <a:gd name="T6" fmla="*/ 156 w 401"/>
                  <a:gd name="T7" fmla="*/ 359 h 359"/>
                  <a:gd name="T8" fmla="*/ 0 w 401"/>
                  <a:gd name="T9" fmla="*/ 28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59">
                    <a:moveTo>
                      <a:pt x="0" y="28"/>
                    </a:moveTo>
                    <a:cubicBezTo>
                      <a:pt x="47" y="9"/>
                      <a:pt x="97" y="0"/>
                      <a:pt x="149" y="0"/>
                    </a:cubicBezTo>
                    <a:cubicBezTo>
                      <a:pt x="241" y="0"/>
                      <a:pt x="330" y="31"/>
                      <a:pt x="401" y="88"/>
                    </a:cubicBezTo>
                    <a:cubicBezTo>
                      <a:pt x="156" y="359"/>
                      <a:pt x="156" y="359"/>
                      <a:pt x="156" y="359"/>
                    </a:cubicBez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8" name="Freeform 73"/>
              <p:cNvSpPr>
                <a:spLocks/>
              </p:cNvSpPr>
              <p:nvPr/>
            </p:nvSpPr>
            <p:spPr bwMode="auto">
              <a:xfrm>
                <a:off x="5695061" y="5589382"/>
                <a:ext cx="169768" cy="138571"/>
              </a:xfrm>
              <a:custGeom>
                <a:avLst/>
                <a:gdLst>
                  <a:gd name="T0" fmla="*/ 192 w 266"/>
                  <a:gd name="T1" fmla="*/ 0 h 213"/>
                  <a:gd name="T2" fmla="*/ 266 w 266"/>
                  <a:gd name="T3" fmla="*/ 104 h 213"/>
                  <a:gd name="T4" fmla="*/ 0 w 266"/>
                  <a:gd name="T5" fmla="*/ 213 h 213"/>
                  <a:gd name="T6" fmla="*/ 192 w 266"/>
                  <a:gd name="T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213">
                    <a:moveTo>
                      <a:pt x="192" y="0"/>
                    </a:moveTo>
                    <a:cubicBezTo>
                      <a:pt x="222" y="30"/>
                      <a:pt x="247" y="66"/>
                      <a:pt x="266" y="104"/>
                    </a:cubicBezTo>
                    <a:cubicBezTo>
                      <a:pt x="0" y="213"/>
                      <a:pt x="0" y="213"/>
                      <a:pt x="0" y="213"/>
                    </a:cubicBezTo>
                    <a:lnTo>
                      <a:pt x="1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9" name="Freeform 74"/>
              <p:cNvSpPr>
                <a:spLocks/>
              </p:cNvSpPr>
              <p:nvPr/>
            </p:nvSpPr>
            <p:spPr bwMode="auto">
              <a:xfrm>
                <a:off x="5369871" y="5543987"/>
                <a:ext cx="239111" cy="398988"/>
              </a:xfrm>
              <a:custGeom>
                <a:avLst/>
                <a:gdLst>
                  <a:gd name="T0" fmla="*/ 99 w 375"/>
                  <a:gd name="T1" fmla="*/ 622 h 622"/>
                  <a:gd name="T2" fmla="*/ 0 w 375"/>
                  <a:gd name="T3" fmla="*/ 356 h 622"/>
                  <a:gd name="T4" fmla="*/ 210 w 375"/>
                  <a:gd name="T5" fmla="*/ 0 h 622"/>
                  <a:gd name="T6" fmla="*/ 375 w 375"/>
                  <a:gd name="T7" fmla="*/ 351 h 622"/>
                  <a:gd name="T8" fmla="*/ 99 w 375"/>
                  <a:gd name="T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622">
                    <a:moveTo>
                      <a:pt x="99" y="622"/>
                    </a:moveTo>
                    <a:cubicBezTo>
                      <a:pt x="35" y="548"/>
                      <a:pt x="0" y="455"/>
                      <a:pt x="0" y="356"/>
                    </a:cubicBezTo>
                    <a:cubicBezTo>
                      <a:pt x="0" y="208"/>
                      <a:pt x="82" y="71"/>
                      <a:pt x="210" y="0"/>
                    </a:cubicBezTo>
                    <a:cubicBezTo>
                      <a:pt x="375" y="351"/>
                      <a:pt x="375" y="351"/>
                      <a:pt x="375" y="351"/>
                    </a:cubicBezTo>
                    <a:lnTo>
                      <a:pt x="99" y="6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90" name="Freeform 75"/>
              <p:cNvSpPr>
                <a:spLocks/>
              </p:cNvSpPr>
              <p:nvPr/>
            </p:nvSpPr>
            <p:spPr bwMode="auto">
              <a:xfrm>
                <a:off x="5718972" y="5689726"/>
                <a:ext cx="172160" cy="64506"/>
              </a:xfrm>
              <a:custGeom>
                <a:avLst/>
                <a:gdLst>
                  <a:gd name="T0" fmla="*/ 0 w 269"/>
                  <a:gd name="T1" fmla="*/ 102 h 102"/>
                  <a:gd name="T2" fmla="*/ 249 w 269"/>
                  <a:gd name="T3" fmla="*/ 0 h 102"/>
                  <a:gd name="T4" fmla="*/ 269 w 269"/>
                  <a:gd name="T5" fmla="*/ 102 h 102"/>
                  <a:gd name="T6" fmla="*/ 0 w 269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102">
                    <a:moveTo>
                      <a:pt x="0" y="102"/>
                    </a:moveTo>
                    <a:cubicBezTo>
                      <a:pt x="249" y="0"/>
                      <a:pt x="249" y="0"/>
                      <a:pt x="249" y="0"/>
                    </a:cubicBezTo>
                    <a:cubicBezTo>
                      <a:pt x="260" y="33"/>
                      <a:pt x="267" y="67"/>
                      <a:pt x="269" y="102"/>
                    </a:cubicBez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91" name="Freeform 76"/>
              <p:cNvSpPr>
                <a:spLocks/>
              </p:cNvSpPr>
              <p:nvPr/>
            </p:nvSpPr>
            <p:spPr bwMode="auto">
              <a:xfrm>
                <a:off x="5458341" y="5859354"/>
                <a:ext cx="107600" cy="138571"/>
              </a:xfrm>
              <a:custGeom>
                <a:avLst/>
                <a:gdLst>
                  <a:gd name="T0" fmla="*/ 62 w 171"/>
                  <a:gd name="T1" fmla="*/ 215 h 215"/>
                  <a:gd name="T2" fmla="*/ 0 w 171"/>
                  <a:gd name="T3" fmla="*/ 169 h 215"/>
                  <a:gd name="T4" fmla="*/ 171 w 171"/>
                  <a:gd name="T5" fmla="*/ 0 h 215"/>
                  <a:gd name="T6" fmla="*/ 62 w 171"/>
                  <a:gd name="T7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215">
                    <a:moveTo>
                      <a:pt x="62" y="215"/>
                    </a:moveTo>
                    <a:cubicBezTo>
                      <a:pt x="40" y="201"/>
                      <a:pt x="19" y="186"/>
                      <a:pt x="0" y="169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62" y="2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92" name="Freeform 77"/>
              <p:cNvSpPr>
                <a:spLocks/>
              </p:cNvSpPr>
              <p:nvPr/>
            </p:nvSpPr>
            <p:spPr bwMode="auto">
              <a:xfrm>
                <a:off x="5527684" y="5790070"/>
                <a:ext cx="363448" cy="243693"/>
              </a:xfrm>
              <a:custGeom>
                <a:avLst/>
                <a:gdLst>
                  <a:gd name="T0" fmla="*/ 160 w 566"/>
                  <a:gd name="T1" fmla="*/ 381 h 381"/>
                  <a:gd name="T2" fmla="*/ 0 w 566"/>
                  <a:gd name="T3" fmla="*/ 348 h 381"/>
                  <a:gd name="T4" fmla="*/ 176 w 566"/>
                  <a:gd name="T5" fmla="*/ 0 h 381"/>
                  <a:gd name="T6" fmla="*/ 566 w 566"/>
                  <a:gd name="T7" fmla="*/ 0 h 381"/>
                  <a:gd name="T8" fmla="*/ 160 w 566"/>
                  <a:gd name="T9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381">
                    <a:moveTo>
                      <a:pt x="160" y="381"/>
                    </a:moveTo>
                    <a:cubicBezTo>
                      <a:pt x="104" y="381"/>
                      <a:pt x="50" y="370"/>
                      <a:pt x="0" y="348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566" y="0"/>
                      <a:pt x="566" y="0"/>
                      <a:pt x="566" y="0"/>
                    </a:cubicBezTo>
                    <a:cubicBezTo>
                      <a:pt x="552" y="213"/>
                      <a:pt x="375" y="381"/>
                      <a:pt x="160" y="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9827368" y="4760701"/>
            <a:ext cx="1277671" cy="808660"/>
            <a:chOff x="10355354" y="2960609"/>
            <a:chExt cx="1109544" cy="720878"/>
          </a:xfrm>
          <a:solidFill>
            <a:srgbClr val="FFFFFF"/>
          </a:solidFill>
        </p:grpSpPr>
        <p:grpSp>
          <p:nvGrpSpPr>
            <p:cNvPr id="197" name="Group 196"/>
            <p:cNvGrpSpPr/>
            <p:nvPr/>
          </p:nvGrpSpPr>
          <p:grpSpPr>
            <a:xfrm>
              <a:off x="10355354" y="2960609"/>
              <a:ext cx="1109544" cy="720878"/>
              <a:chOff x="10355354" y="2831936"/>
              <a:chExt cx="1307592" cy="849551"/>
            </a:xfrm>
            <a:grpFill/>
          </p:grpSpPr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10355354" y="2831936"/>
                <a:ext cx="1307592" cy="849551"/>
              </a:xfrm>
              <a:custGeom>
                <a:avLst/>
                <a:gdLst>
                  <a:gd name="T0" fmla="*/ 14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4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4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4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7" y="278"/>
                      <a:pt x="14" y="27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11" name="Freeform 19"/>
              <p:cNvSpPr>
                <a:spLocks/>
              </p:cNvSpPr>
              <p:nvPr/>
            </p:nvSpPr>
            <p:spPr bwMode="auto">
              <a:xfrm>
                <a:off x="10412929" y="2847289"/>
                <a:ext cx="1192442" cy="742078"/>
              </a:xfrm>
              <a:custGeom>
                <a:avLst/>
                <a:gdLst>
                  <a:gd name="T0" fmla="*/ 0 w 394"/>
                  <a:gd name="T1" fmla="*/ 12 h 243"/>
                  <a:gd name="T2" fmla="*/ 394 w 394"/>
                  <a:gd name="T3" fmla="*/ 12 h 243"/>
                  <a:gd name="T4" fmla="*/ 394 w 394"/>
                  <a:gd name="T5" fmla="*/ 243 h 243"/>
                  <a:gd name="T6" fmla="*/ 0 w 394"/>
                  <a:gd name="T7" fmla="*/ 243 h 243"/>
                  <a:gd name="T8" fmla="*/ 0 w 394"/>
                  <a:gd name="T9" fmla="*/ 1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243">
                    <a:moveTo>
                      <a:pt x="0" y="12"/>
                    </a:moveTo>
                    <a:cubicBezTo>
                      <a:pt x="394" y="12"/>
                      <a:pt x="394" y="12"/>
                      <a:pt x="394" y="12"/>
                    </a:cubicBezTo>
                    <a:cubicBezTo>
                      <a:pt x="394" y="173"/>
                      <a:pt x="394" y="243"/>
                      <a:pt x="394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0"/>
                      <a:pt x="0" y="12"/>
                      <a:pt x="0" y="12"/>
                    </a:cubicBezTo>
                  </a:path>
                </a:pathLst>
              </a:custGeom>
              <a:solidFill>
                <a:srgbClr val="005D93"/>
              </a:solidFill>
              <a:ln>
                <a:noFill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698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98" name="Group 1031"/>
            <p:cNvGrpSpPr>
              <a:grpSpLocks/>
            </p:cNvGrpSpPr>
            <p:nvPr/>
          </p:nvGrpSpPr>
          <p:grpSpPr bwMode="auto">
            <a:xfrm>
              <a:off x="10599291" y="3157951"/>
              <a:ext cx="595154" cy="296900"/>
              <a:chOff x="4841436" y="5510539"/>
              <a:chExt cx="1049696" cy="523224"/>
            </a:xfrm>
            <a:grpFill/>
          </p:grpSpPr>
          <p:sp>
            <p:nvSpPr>
              <p:cNvPr id="199" name="Freeform 67"/>
              <p:cNvSpPr>
                <a:spLocks/>
              </p:cNvSpPr>
              <p:nvPr/>
            </p:nvSpPr>
            <p:spPr bwMode="auto">
              <a:xfrm>
                <a:off x="5030334" y="5852188"/>
                <a:ext cx="59777" cy="181575"/>
              </a:xfrm>
              <a:custGeom>
                <a:avLst/>
                <a:gdLst>
                  <a:gd name="T0" fmla="*/ 0 w 222"/>
                  <a:gd name="T1" fmla="*/ 0 h 674"/>
                  <a:gd name="T2" fmla="*/ 0 w 222"/>
                  <a:gd name="T3" fmla="*/ 135 h 674"/>
                  <a:gd name="T4" fmla="*/ 0 w 222"/>
                  <a:gd name="T5" fmla="*/ 674 h 674"/>
                  <a:gd name="T6" fmla="*/ 222 w 222"/>
                  <a:gd name="T7" fmla="*/ 674 h 674"/>
                  <a:gd name="T8" fmla="*/ 222 w 222"/>
                  <a:gd name="T9" fmla="*/ 29 h 674"/>
                  <a:gd name="T10" fmla="*/ 222 w 222"/>
                  <a:gd name="T11" fmla="*/ 0 h 674"/>
                  <a:gd name="T12" fmla="*/ 0 w 222"/>
                  <a:gd name="T1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74">
                    <a:moveTo>
                      <a:pt x="0" y="0"/>
                    </a:moveTo>
                    <a:lnTo>
                      <a:pt x="0" y="135"/>
                    </a:lnTo>
                    <a:lnTo>
                      <a:pt x="0" y="674"/>
                    </a:lnTo>
                    <a:lnTo>
                      <a:pt x="222" y="674"/>
                    </a:ln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0" name="Freeform 68"/>
              <p:cNvSpPr>
                <a:spLocks/>
              </p:cNvSpPr>
              <p:nvPr/>
            </p:nvSpPr>
            <p:spPr bwMode="auto">
              <a:xfrm>
                <a:off x="5125978" y="5677779"/>
                <a:ext cx="59777" cy="355984"/>
              </a:xfrm>
              <a:custGeom>
                <a:avLst/>
                <a:gdLst>
                  <a:gd name="T0" fmla="*/ 0 w 223"/>
                  <a:gd name="T1" fmla="*/ 0 h 1319"/>
                  <a:gd name="T2" fmla="*/ 0 w 223"/>
                  <a:gd name="T3" fmla="*/ 652 h 1319"/>
                  <a:gd name="T4" fmla="*/ 0 w 223"/>
                  <a:gd name="T5" fmla="*/ 1319 h 1319"/>
                  <a:gd name="T6" fmla="*/ 223 w 223"/>
                  <a:gd name="T7" fmla="*/ 1319 h 1319"/>
                  <a:gd name="T8" fmla="*/ 223 w 223"/>
                  <a:gd name="T9" fmla="*/ 548 h 1319"/>
                  <a:gd name="T10" fmla="*/ 223 w 223"/>
                  <a:gd name="T11" fmla="*/ 0 h 1319"/>
                  <a:gd name="T12" fmla="*/ 0 w 223"/>
                  <a:gd name="T1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319">
                    <a:moveTo>
                      <a:pt x="0" y="0"/>
                    </a:moveTo>
                    <a:lnTo>
                      <a:pt x="0" y="652"/>
                    </a:lnTo>
                    <a:lnTo>
                      <a:pt x="0" y="1319"/>
                    </a:lnTo>
                    <a:lnTo>
                      <a:pt x="223" y="1319"/>
                    </a:lnTo>
                    <a:lnTo>
                      <a:pt x="223" y="548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1" name="Freeform 69"/>
              <p:cNvSpPr>
                <a:spLocks/>
              </p:cNvSpPr>
              <p:nvPr/>
            </p:nvSpPr>
            <p:spPr bwMode="auto">
              <a:xfrm>
                <a:off x="5219231" y="5517707"/>
                <a:ext cx="62169" cy="516056"/>
              </a:xfrm>
              <a:custGeom>
                <a:avLst/>
                <a:gdLst>
                  <a:gd name="T0" fmla="*/ 0 w 223"/>
                  <a:gd name="T1" fmla="*/ 0 h 1909"/>
                  <a:gd name="T2" fmla="*/ 0 w 223"/>
                  <a:gd name="T3" fmla="*/ 1117 h 1909"/>
                  <a:gd name="T4" fmla="*/ 0 w 223"/>
                  <a:gd name="T5" fmla="*/ 1909 h 1909"/>
                  <a:gd name="T6" fmla="*/ 223 w 223"/>
                  <a:gd name="T7" fmla="*/ 1909 h 1909"/>
                  <a:gd name="T8" fmla="*/ 223 w 223"/>
                  <a:gd name="T9" fmla="*/ 1012 h 1909"/>
                  <a:gd name="T10" fmla="*/ 223 w 223"/>
                  <a:gd name="T11" fmla="*/ 0 h 1909"/>
                  <a:gd name="T12" fmla="*/ 0 w 223"/>
                  <a:gd name="T1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909">
                    <a:moveTo>
                      <a:pt x="0" y="0"/>
                    </a:moveTo>
                    <a:lnTo>
                      <a:pt x="0" y="1117"/>
                    </a:lnTo>
                    <a:lnTo>
                      <a:pt x="0" y="1909"/>
                    </a:lnTo>
                    <a:lnTo>
                      <a:pt x="223" y="1909"/>
                    </a:lnTo>
                    <a:lnTo>
                      <a:pt x="223" y="1012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2" name="Freeform 70"/>
              <p:cNvSpPr>
                <a:spLocks/>
              </p:cNvSpPr>
              <p:nvPr/>
            </p:nvSpPr>
            <p:spPr bwMode="auto">
              <a:xfrm>
                <a:off x="4841436" y="5859354"/>
                <a:ext cx="59778" cy="174409"/>
              </a:xfrm>
              <a:custGeom>
                <a:avLst/>
                <a:gdLst>
                  <a:gd name="T0" fmla="*/ 0 w 222"/>
                  <a:gd name="T1" fmla="*/ 0 h 648"/>
                  <a:gd name="T2" fmla="*/ 0 w 222"/>
                  <a:gd name="T3" fmla="*/ 361 h 648"/>
                  <a:gd name="T4" fmla="*/ 0 w 222"/>
                  <a:gd name="T5" fmla="*/ 648 h 648"/>
                  <a:gd name="T6" fmla="*/ 222 w 222"/>
                  <a:gd name="T7" fmla="*/ 648 h 648"/>
                  <a:gd name="T8" fmla="*/ 222 w 222"/>
                  <a:gd name="T9" fmla="*/ 256 h 648"/>
                  <a:gd name="T10" fmla="*/ 222 w 222"/>
                  <a:gd name="T11" fmla="*/ 0 h 648"/>
                  <a:gd name="T12" fmla="*/ 0 w 222"/>
                  <a:gd name="T1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48">
                    <a:moveTo>
                      <a:pt x="0" y="0"/>
                    </a:moveTo>
                    <a:lnTo>
                      <a:pt x="0" y="361"/>
                    </a:lnTo>
                    <a:lnTo>
                      <a:pt x="0" y="648"/>
                    </a:lnTo>
                    <a:lnTo>
                      <a:pt x="222" y="648"/>
                    </a:lnTo>
                    <a:lnTo>
                      <a:pt x="222" y="256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3" name="Freeform 71"/>
              <p:cNvSpPr>
                <a:spLocks/>
              </p:cNvSpPr>
              <p:nvPr/>
            </p:nvSpPr>
            <p:spPr bwMode="auto">
              <a:xfrm>
                <a:off x="4937080" y="5653888"/>
                <a:ext cx="59778" cy="379875"/>
              </a:xfrm>
              <a:custGeom>
                <a:avLst/>
                <a:gdLst>
                  <a:gd name="T0" fmla="*/ 0 w 222"/>
                  <a:gd name="T1" fmla="*/ 0 h 1402"/>
                  <a:gd name="T2" fmla="*/ 0 w 222"/>
                  <a:gd name="T3" fmla="*/ 1062 h 1402"/>
                  <a:gd name="T4" fmla="*/ 0 w 222"/>
                  <a:gd name="T5" fmla="*/ 1402 h 1402"/>
                  <a:gd name="T6" fmla="*/ 222 w 222"/>
                  <a:gd name="T7" fmla="*/ 1402 h 1402"/>
                  <a:gd name="T8" fmla="*/ 222 w 222"/>
                  <a:gd name="T9" fmla="*/ 977 h 1402"/>
                  <a:gd name="T10" fmla="*/ 222 w 222"/>
                  <a:gd name="T11" fmla="*/ 0 h 1402"/>
                  <a:gd name="T12" fmla="*/ 0 w 222"/>
                  <a:gd name="T13" fmla="*/ 0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402">
                    <a:moveTo>
                      <a:pt x="0" y="0"/>
                    </a:moveTo>
                    <a:lnTo>
                      <a:pt x="0" y="1062"/>
                    </a:lnTo>
                    <a:lnTo>
                      <a:pt x="0" y="1402"/>
                    </a:lnTo>
                    <a:lnTo>
                      <a:pt x="222" y="1402"/>
                    </a:lnTo>
                    <a:lnTo>
                      <a:pt x="222" y="977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4" name="Freeform 72"/>
              <p:cNvSpPr>
                <a:spLocks/>
              </p:cNvSpPr>
              <p:nvPr/>
            </p:nvSpPr>
            <p:spPr bwMode="auto">
              <a:xfrm>
                <a:off x="5534857" y="5510539"/>
                <a:ext cx="258239" cy="229358"/>
              </a:xfrm>
              <a:custGeom>
                <a:avLst/>
                <a:gdLst>
                  <a:gd name="T0" fmla="*/ 0 w 401"/>
                  <a:gd name="T1" fmla="*/ 28 h 359"/>
                  <a:gd name="T2" fmla="*/ 149 w 401"/>
                  <a:gd name="T3" fmla="*/ 0 h 359"/>
                  <a:gd name="T4" fmla="*/ 401 w 401"/>
                  <a:gd name="T5" fmla="*/ 88 h 359"/>
                  <a:gd name="T6" fmla="*/ 156 w 401"/>
                  <a:gd name="T7" fmla="*/ 359 h 359"/>
                  <a:gd name="T8" fmla="*/ 0 w 401"/>
                  <a:gd name="T9" fmla="*/ 28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59">
                    <a:moveTo>
                      <a:pt x="0" y="28"/>
                    </a:moveTo>
                    <a:cubicBezTo>
                      <a:pt x="47" y="9"/>
                      <a:pt x="97" y="0"/>
                      <a:pt x="149" y="0"/>
                    </a:cubicBezTo>
                    <a:cubicBezTo>
                      <a:pt x="241" y="0"/>
                      <a:pt x="330" y="31"/>
                      <a:pt x="401" y="88"/>
                    </a:cubicBezTo>
                    <a:cubicBezTo>
                      <a:pt x="156" y="359"/>
                      <a:pt x="156" y="359"/>
                      <a:pt x="156" y="359"/>
                    </a:cubicBez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5" name="Freeform 73"/>
              <p:cNvSpPr>
                <a:spLocks/>
              </p:cNvSpPr>
              <p:nvPr/>
            </p:nvSpPr>
            <p:spPr bwMode="auto">
              <a:xfrm>
                <a:off x="5695061" y="5589382"/>
                <a:ext cx="169768" cy="138571"/>
              </a:xfrm>
              <a:custGeom>
                <a:avLst/>
                <a:gdLst>
                  <a:gd name="T0" fmla="*/ 192 w 266"/>
                  <a:gd name="T1" fmla="*/ 0 h 213"/>
                  <a:gd name="T2" fmla="*/ 266 w 266"/>
                  <a:gd name="T3" fmla="*/ 104 h 213"/>
                  <a:gd name="T4" fmla="*/ 0 w 266"/>
                  <a:gd name="T5" fmla="*/ 213 h 213"/>
                  <a:gd name="T6" fmla="*/ 192 w 266"/>
                  <a:gd name="T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213">
                    <a:moveTo>
                      <a:pt x="192" y="0"/>
                    </a:moveTo>
                    <a:cubicBezTo>
                      <a:pt x="222" y="30"/>
                      <a:pt x="247" y="66"/>
                      <a:pt x="266" y="104"/>
                    </a:cubicBezTo>
                    <a:cubicBezTo>
                      <a:pt x="0" y="213"/>
                      <a:pt x="0" y="213"/>
                      <a:pt x="0" y="213"/>
                    </a:cubicBezTo>
                    <a:lnTo>
                      <a:pt x="1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6" name="Freeform 74"/>
              <p:cNvSpPr>
                <a:spLocks/>
              </p:cNvSpPr>
              <p:nvPr/>
            </p:nvSpPr>
            <p:spPr bwMode="auto">
              <a:xfrm>
                <a:off x="5369871" y="5543987"/>
                <a:ext cx="239111" cy="398988"/>
              </a:xfrm>
              <a:custGeom>
                <a:avLst/>
                <a:gdLst>
                  <a:gd name="T0" fmla="*/ 99 w 375"/>
                  <a:gd name="T1" fmla="*/ 622 h 622"/>
                  <a:gd name="T2" fmla="*/ 0 w 375"/>
                  <a:gd name="T3" fmla="*/ 356 h 622"/>
                  <a:gd name="T4" fmla="*/ 210 w 375"/>
                  <a:gd name="T5" fmla="*/ 0 h 622"/>
                  <a:gd name="T6" fmla="*/ 375 w 375"/>
                  <a:gd name="T7" fmla="*/ 351 h 622"/>
                  <a:gd name="T8" fmla="*/ 99 w 375"/>
                  <a:gd name="T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622">
                    <a:moveTo>
                      <a:pt x="99" y="622"/>
                    </a:moveTo>
                    <a:cubicBezTo>
                      <a:pt x="35" y="548"/>
                      <a:pt x="0" y="455"/>
                      <a:pt x="0" y="356"/>
                    </a:cubicBezTo>
                    <a:cubicBezTo>
                      <a:pt x="0" y="208"/>
                      <a:pt x="82" y="71"/>
                      <a:pt x="210" y="0"/>
                    </a:cubicBezTo>
                    <a:cubicBezTo>
                      <a:pt x="375" y="351"/>
                      <a:pt x="375" y="351"/>
                      <a:pt x="375" y="351"/>
                    </a:cubicBezTo>
                    <a:lnTo>
                      <a:pt x="99" y="6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7" name="Freeform 75"/>
              <p:cNvSpPr>
                <a:spLocks/>
              </p:cNvSpPr>
              <p:nvPr/>
            </p:nvSpPr>
            <p:spPr bwMode="auto">
              <a:xfrm>
                <a:off x="5718972" y="5689726"/>
                <a:ext cx="172160" cy="64506"/>
              </a:xfrm>
              <a:custGeom>
                <a:avLst/>
                <a:gdLst>
                  <a:gd name="T0" fmla="*/ 0 w 269"/>
                  <a:gd name="T1" fmla="*/ 102 h 102"/>
                  <a:gd name="T2" fmla="*/ 249 w 269"/>
                  <a:gd name="T3" fmla="*/ 0 h 102"/>
                  <a:gd name="T4" fmla="*/ 269 w 269"/>
                  <a:gd name="T5" fmla="*/ 102 h 102"/>
                  <a:gd name="T6" fmla="*/ 0 w 269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102">
                    <a:moveTo>
                      <a:pt x="0" y="102"/>
                    </a:moveTo>
                    <a:cubicBezTo>
                      <a:pt x="249" y="0"/>
                      <a:pt x="249" y="0"/>
                      <a:pt x="249" y="0"/>
                    </a:cubicBezTo>
                    <a:cubicBezTo>
                      <a:pt x="260" y="33"/>
                      <a:pt x="267" y="67"/>
                      <a:pt x="269" y="102"/>
                    </a:cubicBez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8" name="Freeform 76"/>
              <p:cNvSpPr>
                <a:spLocks/>
              </p:cNvSpPr>
              <p:nvPr/>
            </p:nvSpPr>
            <p:spPr bwMode="auto">
              <a:xfrm>
                <a:off x="5458341" y="5859354"/>
                <a:ext cx="107600" cy="138571"/>
              </a:xfrm>
              <a:custGeom>
                <a:avLst/>
                <a:gdLst>
                  <a:gd name="T0" fmla="*/ 62 w 171"/>
                  <a:gd name="T1" fmla="*/ 215 h 215"/>
                  <a:gd name="T2" fmla="*/ 0 w 171"/>
                  <a:gd name="T3" fmla="*/ 169 h 215"/>
                  <a:gd name="T4" fmla="*/ 171 w 171"/>
                  <a:gd name="T5" fmla="*/ 0 h 215"/>
                  <a:gd name="T6" fmla="*/ 62 w 171"/>
                  <a:gd name="T7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215">
                    <a:moveTo>
                      <a:pt x="62" y="215"/>
                    </a:moveTo>
                    <a:cubicBezTo>
                      <a:pt x="40" y="201"/>
                      <a:pt x="19" y="186"/>
                      <a:pt x="0" y="169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62" y="2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9" name="Freeform 77"/>
              <p:cNvSpPr>
                <a:spLocks/>
              </p:cNvSpPr>
              <p:nvPr/>
            </p:nvSpPr>
            <p:spPr bwMode="auto">
              <a:xfrm>
                <a:off x="5527684" y="5790070"/>
                <a:ext cx="363448" cy="243693"/>
              </a:xfrm>
              <a:custGeom>
                <a:avLst/>
                <a:gdLst>
                  <a:gd name="T0" fmla="*/ 160 w 566"/>
                  <a:gd name="T1" fmla="*/ 381 h 381"/>
                  <a:gd name="T2" fmla="*/ 0 w 566"/>
                  <a:gd name="T3" fmla="*/ 348 h 381"/>
                  <a:gd name="T4" fmla="*/ 176 w 566"/>
                  <a:gd name="T5" fmla="*/ 0 h 381"/>
                  <a:gd name="T6" fmla="*/ 566 w 566"/>
                  <a:gd name="T7" fmla="*/ 0 h 381"/>
                  <a:gd name="T8" fmla="*/ 160 w 566"/>
                  <a:gd name="T9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381">
                    <a:moveTo>
                      <a:pt x="160" y="381"/>
                    </a:moveTo>
                    <a:cubicBezTo>
                      <a:pt x="104" y="381"/>
                      <a:pt x="50" y="370"/>
                      <a:pt x="0" y="348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566" y="0"/>
                      <a:pt x="566" y="0"/>
                      <a:pt x="566" y="0"/>
                    </a:cubicBezTo>
                    <a:cubicBezTo>
                      <a:pt x="552" y="213"/>
                      <a:pt x="375" y="381"/>
                      <a:pt x="160" y="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261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5747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192000" cy="63460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Cortana Intelligence Gallery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95"/>
            <a:ext cx="12192000" cy="41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69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02714" y="4727793"/>
            <a:ext cx="5788422" cy="1393402"/>
            <a:chOff x="6402757" y="4727977"/>
            <a:chExt cx="5789243" cy="1393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Best of Microsoft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6402714" y="3206746"/>
            <a:ext cx="5788422" cy="1393402"/>
            <a:chOff x="6402757" y="4727977"/>
            <a:chExt cx="5789243" cy="1393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Data Scientist / IT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30" name="Freeform 539"/>
          <p:cNvSpPr>
            <a:spLocks noChangeAspect="1"/>
          </p:cNvSpPr>
          <p:nvPr/>
        </p:nvSpPr>
        <p:spPr bwMode="auto">
          <a:xfrm>
            <a:off x="122716" y="5715885"/>
            <a:ext cx="1910526" cy="105038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1478" y="3166209"/>
            <a:ext cx="6851519" cy="3157064"/>
            <a:chOff x="440675" y="3166171"/>
            <a:chExt cx="6852491" cy="3157512"/>
          </a:xfrm>
        </p:grpSpPr>
        <p:sp>
          <p:nvSpPr>
            <p:cNvPr id="5" name="Rectangle 4"/>
            <p:cNvSpPr/>
            <p:nvPr/>
          </p:nvSpPr>
          <p:spPr bwMode="auto">
            <a:xfrm>
              <a:off x="440675" y="3166171"/>
              <a:ext cx="6852491" cy="315751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2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Azure Machine Learning Studio</a:t>
              </a: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15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Modeling and Operationalization</a:t>
              </a:r>
            </a:p>
          </p:txBody>
        </p:sp>
        <p:sp>
          <p:nvSpPr>
            <p:cNvPr id="10" name="Freeform 239"/>
            <p:cNvSpPr/>
            <p:nvPr/>
          </p:nvSpPr>
          <p:spPr bwMode="auto">
            <a:xfrm flipH="1">
              <a:off x="649304" y="3638916"/>
              <a:ext cx="541083" cy="527522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Freeform 539"/>
          <p:cNvSpPr>
            <a:spLocks noChangeAspect="1"/>
          </p:cNvSpPr>
          <p:nvPr/>
        </p:nvSpPr>
        <p:spPr bwMode="auto">
          <a:xfrm>
            <a:off x="865" y="1848769"/>
            <a:ext cx="801630" cy="44072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289957"/>
            <a:ext cx="9545435" cy="899537"/>
          </a:xfrm>
        </p:spPr>
        <p:txBody>
          <a:bodyPr/>
          <a:lstStyle/>
          <a:p>
            <a:r>
              <a:rPr lang="en-US" dirty="0"/>
              <a:t>Machine Learning services in the cloud	</a:t>
            </a:r>
          </a:p>
        </p:txBody>
      </p:sp>
      <p:sp>
        <p:nvSpPr>
          <p:cNvPr id="4" name="Freeform 13"/>
          <p:cNvSpPr/>
          <p:nvPr/>
        </p:nvSpPr>
        <p:spPr bwMode="auto">
          <a:xfrm>
            <a:off x="581553" y="4730124"/>
            <a:ext cx="6559189" cy="139107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Machine Learning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Algorithms</a:t>
            </a:r>
          </a:p>
        </p:txBody>
      </p:sp>
      <p:sp>
        <p:nvSpPr>
          <p:cNvPr id="15" name="Freeform 230"/>
          <p:cNvSpPr/>
          <p:nvPr/>
        </p:nvSpPr>
        <p:spPr bwMode="auto">
          <a:xfrm>
            <a:off x="4093935" y="2151226"/>
            <a:ext cx="640144" cy="451662"/>
          </a:xfrm>
          <a:custGeom>
            <a:avLst/>
            <a:gdLst>
              <a:gd name="connsiteX0" fmla="*/ 3322794 w 5223983"/>
              <a:gd name="connsiteY0" fmla="*/ 1406050 h 3551081"/>
              <a:gd name="connsiteX1" fmla="*/ 3699984 w 5223983"/>
              <a:gd name="connsiteY1" fmla="*/ 1783240 h 3551081"/>
              <a:gd name="connsiteX2" fmla="*/ 3322794 w 5223983"/>
              <a:gd name="connsiteY2" fmla="*/ 2160430 h 3551081"/>
              <a:gd name="connsiteX3" fmla="*/ 2945604 w 5223983"/>
              <a:gd name="connsiteY3" fmla="*/ 1783240 h 3551081"/>
              <a:gd name="connsiteX4" fmla="*/ 3322794 w 5223983"/>
              <a:gd name="connsiteY4" fmla="*/ 1406050 h 3551081"/>
              <a:gd name="connsiteX5" fmla="*/ 1901190 w 5223983"/>
              <a:gd name="connsiteY5" fmla="*/ 1406050 h 3551081"/>
              <a:gd name="connsiteX6" fmla="*/ 2278380 w 5223983"/>
              <a:gd name="connsiteY6" fmla="*/ 1783240 h 3551081"/>
              <a:gd name="connsiteX7" fmla="*/ 1901190 w 5223983"/>
              <a:gd name="connsiteY7" fmla="*/ 2160430 h 3551081"/>
              <a:gd name="connsiteX8" fmla="*/ 1524000 w 5223983"/>
              <a:gd name="connsiteY8" fmla="*/ 1783240 h 3551081"/>
              <a:gd name="connsiteX9" fmla="*/ 1901190 w 5223983"/>
              <a:gd name="connsiteY9" fmla="*/ 1406050 h 3551081"/>
              <a:gd name="connsiteX10" fmla="*/ 3444555 w 5223983"/>
              <a:gd name="connsiteY10" fmla="*/ 1 h 3551081"/>
              <a:gd name="connsiteX11" fmla="*/ 5223983 w 5223983"/>
              <a:gd name="connsiteY11" fmla="*/ 1779430 h 3551081"/>
              <a:gd name="connsiteX12" fmla="*/ 3452333 w 5223983"/>
              <a:gd name="connsiteY12" fmla="*/ 3551081 h 3551081"/>
              <a:gd name="connsiteX13" fmla="*/ 3296124 w 5223983"/>
              <a:gd name="connsiteY13" fmla="*/ 3394871 h 3551081"/>
              <a:gd name="connsiteX14" fmla="*/ 4919183 w 5223983"/>
              <a:gd name="connsiteY14" fmla="*/ 1771811 h 3551081"/>
              <a:gd name="connsiteX15" fmla="*/ 3295964 w 5223983"/>
              <a:gd name="connsiteY15" fmla="*/ 148592 h 3551081"/>
              <a:gd name="connsiteX16" fmla="*/ 1779429 w 5223983"/>
              <a:gd name="connsiteY16" fmla="*/ 0 h 3551081"/>
              <a:gd name="connsiteX17" fmla="*/ 1928020 w 5223983"/>
              <a:gd name="connsiteY17" fmla="*/ 148590 h 3551081"/>
              <a:gd name="connsiteX18" fmla="*/ 304801 w 5223983"/>
              <a:gd name="connsiteY18" fmla="*/ 1771809 h 3551081"/>
              <a:gd name="connsiteX19" fmla="*/ 1927860 w 5223983"/>
              <a:gd name="connsiteY19" fmla="*/ 3394869 h 3551081"/>
              <a:gd name="connsiteX20" fmla="*/ 1771651 w 5223983"/>
              <a:gd name="connsiteY20" fmla="*/ 3551079 h 3551081"/>
              <a:gd name="connsiteX21" fmla="*/ 0 w 5223983"/>
              <a:gd name="connsiteY21" fmla="*/ 1779428 h 35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3983" h="3551081">
                <a:moveTo>
                  <a:pt x="3322794" y="1406050"/>
                </a:moveTo>
                <a:cubicBezTo>
                  <a:pt x="3531110" y="1406050"/>
                  <a:pt x="3699984" y="1574924"/>
                  <a:pt x="3699984" y="1783240"/>
                </a:cubicBezTo>
                <a:cubicBezTo>
                  <a:pt x="3699984" y="1991556"/>
                  <a:pt x="3531110" y="2160430"/>
                  <a:pt x="3322794" y="2160430"/>
                </a:cubicBezTo>
                <a:cubicBezTo>
                  <a:pt x="3114478" y="2160430"/>
                  <a:pt x="2945604" y="1991556"/>
                  <a:pt x="2945604" y="1783240"/>
                </a:cubicBezTo>
                <a:cubicBezTo>
                  <a:pt x="2945604" y="1574924"/>
                  <a:pt x="3114478" y="1406050"/>
                  <a:pt x="3322794" y="1406050"/>
                </a:cubicBezTo>
                <a:close/>
                <a:moveTo>
                  <a:pt x="1901190" y="1406050"/>
                </a:moveTo>
                <a:cubicBezTo>
                  <a:pt x="2109506" y="1406050"/>
                  <a:pt x="2278380" y="1574924"/>
                  <a:pt x="2278380" y="1783240"/>
                </a:cubicBezTo>
                <a:cubicBezTo>
                  <a:pt x="2278380" y="1991556"/>
                  <a:pt x="2109506" y="2160430"/>
                  <a:pt x="1901190" y="2160430"/>
                </a:cubicBezTo>
                <a:cubicBezTo>
                  <a:pt x="1692874" y="2160430"/>
                  <a:pt x="1524000" y="1991556"/>
                  <a:pt x="1524000" y="1783240"/>
                </a:cubicBezTo>
                <a:cubicBezTo>
                  <a:pt x="1524000" y="1574924"/>
                  <a:pt x="1692874" y="1406050"/>
                  <a:pt x="1901190" y="1406050"/>
                </a:cubicBezTo>
                <a:close/>
                <a:moveTo>
                  <a:pt x="3444555" y="1"/>
                </a:moveTo>
                <a:lnTo>
                  <a:pt x="5223983" y="1779430"/>
                </a:lnTo>
                <a:lnTo>
                  <a:pt x="3452333" y="3551081"/>
                </a:lnTo>
                <a:lnTo>
                  <a:pt x="3296124" y="3394871"/>
                </a:lnTo>
                <a:lnTo>
                  <a:pt x="4919183" y="1771811"/>
                </a:lnTo>
                <a:lnTo>
                  <a:pt x="3295964" y="148592"/>
                </a:lnTo>
                <a:close/>
                <a:moveTo>
                  <a:pt x="1779429" y="0"/>
                </a:moveTo>
                <a:lnTo>
                  <a:pt x="1928020" y="148590"/>
                </a:lnTo>
                <a:lnTo>
                  <a:pt x="304801" y="1771809"/>
                </a:lnTo>
                <a:lnTo>
                  <a:pt x="1927860" y="3394869"/>
                </a:lnTo>
                <a:lnTo>
                  <a:pt x="1771651" y="3551079"/>
                </a:lnTo>
                <a:lnTo>
                  <a:pt x="0" y="1779428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539"/>
          <p:cNvSpPr>
            <a:spLocks noChangeAspect="1"/>
          </p:cNvSpPr>
          <p:nvPr/>
        </p:nvSpPr>
        <p:spPr bwMode="auto">
          <a:xfrm>
            <a:off x="7374980" y="1187809"/>
            <a:ext cx="535612" cy="294473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86985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402714" y="4727793"/>
            <a:ext cx="5788422" cy="1393402"/>
            <a:chOff x="6402757" y="4727977"/>
            <a:chExt cx="5789243" cy="1393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Best of Microsoft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6402714" y="3206746"/>
            <a:ext cx="5788422" cy="1393402"/>
            <a:chOff x="6402757" y="4727977"/>
            <a:chExt cx="5789243" cy="1393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Data Scientist / IT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30" name="Freeform 539"/>
          <p:cNvSpPr>
            <a:spLocks noChangeAspect="1"/>
          </p:cNvSpPr>
          <p:nvPr/>
        </p:nvSpPr>
        <p:spPr bwMode="auto">
          <a:xfrm>
            <a:off x="122716" y="5715885"/>
            <a:ext cx="1910526" cy="105038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1478" y="3166209"/>
            <a:ext cx="6851519" cy="3157064"/>
            <a:chOff x="440675" y="3166171"/>
            <a:chExt cx="6852491" cy="3157512"/>
          </a:xfrm>
        </p:grpSpPr>
        <p:sp>
          <p:nvSpPr>
            <p:cNvPr id="5" name="Rectangle 4"/>
            <p:cNvSpPr/>
            <p:nvPr/>
          </p:nvSpPr>
          <p:spPr bwMode="auto">
            <a:xfrm>
              <a:off x="440675" y="3166171"/>
              <a:ext cx="6852491" cy="315751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2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Azure Machine Learning Studio</a:t>
              </a: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15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Modeling and Operationalization</a:t>
              </a:r>
            </a:p>
          </p:txBody>
        </p:sp>
        <p:sp>
          <p:nvSpPr>
            <p:cNvPr id="10" name="Freeform 239"/>
            <p:cNvSpPr/>
            <p:nvPr/>
          </p:nvSpPr>
          <p:spPr bwMode="auto">
            <a:xfrm flipH="1">
              <a:off x="649304" y="3638916"/>
              <a:ext cx="541083" cy="527522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02714" y="1685699"/>
            <a:ext cx="5788422" cy="1393402"/>
            <a:chOff x="6402757" y="4727977"/>
            <a:chExt cx="5789243" cy="13936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140889" y="4727977"/>
              <a:ext cx="5051111" cy="139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24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Developer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402757" y="5416832"/>
              <a:ext cx="2420733" cy="0"/>
            </a:xfrm>
            <a:prstGeom prst="straightConnector1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arrow" w="lg" len="sm"/>
            </a:ln>
            <a:effectLst/>
          </p:spPr>
        </p:cxnSp>
      </p:grpSp>
      <p:sp>
        <p:nvSpPr>
          <p:cNvPr id="16" name="Freeform 539"/>
          <p:cNvSpPr>
            <a:spLocks noChangeAspect="1"/>
          </p:cNvSpPr>
          <p:nvPr/>
        </p:nvSpPr>
        <p:spPr bwMode="auto">
          <a:xfrm>
            <a:off x="865" y="1848769"/>
            <a:ext cx="801630" cy="44072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289957"/>
            <a:ext cx="9545435" cy="899537"/>
          </a:xfrm>
        </p:spPr>
        <p:txBody>
          <a:bodyPr/>
          <a:lstStyle/>
          <a:p>
            <a:r>
              <a:rPr lang="en-US" dirty="0"/>
              <a:t>Machine Learning services in the cloud	</a:t>
            </a:r>
          </a:p>
        </p:txBody>
      </p:sp>
      <p:sp>
        <p:nvSpPr>
          <p:cNvPr id="4" name="Freeform 13"/>
          <p:cNvSpPr/>
          <p:nvPr/>
        </p:nvSpPr>
        <p:spPr bwMode="auto">
          <a:xfrm>
            <a:off x="581553" y="4730124"/>
            <a:ext cx="6559189" cy="139107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Machine Learning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Algorithms</a:t>
            </a:r>
          </a:p>
        </p:txBody>
      </p:sp>
      <p:sp>
        <p:nvSpPr>
          <p:cNvPr id="7" name="Freeform 29"/>
          <p:cNvSpPr/>
          <p:nvPr/>
        </p:nvSpPr>
        <p:spPr bwMode="auto">
          <a:xfrm>
            <a:off x="3943365" y="1685699"/>
            <a:ext cx="3349632" cy="139340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       Bot Framework</a:t>
            </a:r>
          </a:p>
        </p:txBody>
      </p:sp>
      <p:sp>
        <p:nvSpPr>
          <p:cNvPr id="6" name="Freeform 29"/>
          <p:cNvSpPr/>
          <p:nvPr/>
        </p:nvSpPr>
        <p:spPr bwMode="auto">
          <a:xfrm>
            <a:off x="441478" y="1685699"/>
            <a:ext cx="6851518" cy="1393402"/>
          </a:xfrm>
          <a:prstGeom prst="rect">
            <a:avLst/>
          </a:prstGeom>
          <a:solidFill>
            <a:srgbClr val="0094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   </a:t>
            </a:r>
            <a:r>
              <a:rPr lang="en-US" sz="2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Cognitive Services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5333" y="2136184"/>
            <a:ext cx="690497" cy="451662"/>
            <a:chOff x="3200623" y="2524986"/>
            <a:chExt cx="427310" cy="273999"/>
          </a:xfrm>
        </p:grpSpPr>
        <p:sp>
          <p:nvSpPr>
            <p:cNvPr id="12" name="Freeform 221"/>
            <p:cNvSpPr>
              <a:spLocks/>
            </p:cNvSpPr>
            <p:nvPr/>
          </p:nvSpPr>
          <p:spPr bwMode="auto">
            <a:xfrm flipH="1">
              <a:off x="3200623" y="2524986"/>
              <a:ext cx="427310" cy="273999"/>
            </a:xfrm>
            <a:custGeom>
              <a:avLst/>
              <a:gdLst>
                <a:gd name="connsiteX0" fmla="*/ 1918425 w 3835400"/>
                <a:gd name="connsiteY0" fmla="*/ 122238 h 2295525"/>
                <a:gd name="connsiteX1" fmla="*/ 1304995 w 3835400"/>
                <a:gd name="connsiteY1" fmla="*/ 621307 h 2295525"/>
                <a:gd name="connsiteX2" fmla="*/ 1292848 w 3835400"/>
                <a:gd name="connsiteY2" fmla="*/ 752160 h 2295525"/>
                <a:gd name="connsiteX3" fmla="*/ 1226039 w 3835400"/>
                <a:gd name="connsiteY3" fmla="*/ 806936 h 2295525"/>
                <a:gd name="connsiteX4" fmla="*/ 1168340 w 3835400"/>
                <a:gd name="connsiteY4" fmla="*/ 800850 h 2295525"/>
                <a:gd name="connsiteX5" fmla="*/ 800889 w 3835400"/>
                <a:gd name="connsiteY5" fmla="*/ 953005 h 2295525"/>
                <a:gd name="connsiteX6" fmla="*/ 758374 w 3835400"/>
                <a:gd name="connsiteY6" fmla="*/ 1004737 h 2295525"/>
                <a:gd name="connsiteX7" fmla="*/ 706749 w 3835400"/>
                <a:gd name="connsiteY7" fmla="*/ 1026039 h 2295525"/>
                <a:gd name="connsiteX8" fmla="*/ 694602 w 3835400"/>
                <a:gd name="connsiteY8" fmla="*/ 1026039 h 2295525"/>
                <a:gd name="connsiteX9" fmla="*/ 120650 w 3835400"/>
                <a:gd name="connsiteY9" fmla="*/ 1598142 h 2295525"/>
                <a:gd name="connsiteX10" fmla="*/ 636903 w 3835400"/>
                <a:gd name="connsiteY10" fmla="*/ 2170245 h 2295525"/>
                <a:gd name="connsiteX11" fmla="*/ 679418 w 3835400"/>
                <a:gd name="connsiteY11" fmla="*/ 2173288 h 2295525"/>
                <a:gd name="connsiteX12" fmla="*/ 682455 w 3835400"/>
                <a:gd name="connsiteY12" fmla="*/ 2173288 h 2295525"/>
                <a:gd name="connsiteX13" fmla="*/ 688528 w 3835400"/>
                <a:gd name="connsiteY13" fmla="*/ 2173288 h 2295525"/>
                <a:gd name="connsiteX14" fmla="*/ 3151358 w 3835400"/>
                <a:gd name="connsiteY14" fmla="*/ 2173288 h 2295525"/>
                <a:gd name="connsiteX15" fmla="*/ 3160469 w 3835400"/>
                <a:gd name="connsiteY15" fmla="*/ 2173288 h 2295525"/>
                <a:gd name="connsiteX16" fmla="*/ 3169579 w 3835400"/>
                <a:gd name="connsiteY16" fmla="*/ 2173288 h 2295525"/>
                <a:gd name="connsiteX17" fmla="*/ 3193873 w 3835400"/>
                <a:gd name="connsiteY17" fmla="*/ 2173288 h 2295525"/>
                <a:gd name="connsiteX18" fmla="*/ 3713163 w 3835400"/>
                <a:gd name="connsiteY18" fmla="*/ 1655961 h 2295525"/>
                <a:gd name="connsiteX19" fmla="*/ 3488441 w 3835400"/>
                <a:gd name="connsiteY19" fmla="*/ 1226884 h 2295525"/>
                <a:gd name="connsiteX20" fmla="*/ 3442890 w 3835400"/>
                <a:gd name="connsiteY20" fmla="*/ 1202539 h 2295525"/>
                <a:gd name="connsiteX21" fmla="*/ 3409485 w 3835400"/>
                <a:gd name="connsiteY21" fmla="*/ 1144720 h 2295525"/>
                <a:gd name="connsiteX22" fmla="*/ 3415558 w 3835400"/>
                <a:gd name="connsiteY22" fmla="*/ 1059513 h 2295525"/>
                <a:gd name="connsiteX23" fmla="*/ 2789981 w 3835400"/>
                <a:gd name="connsiteY23" fmla="*/ 435678 h 2295525"/>
                <a:gd name="connsiteX24" fmla="*/ 2604738 w 3835400"/>
                <a:gd name="connsiteY24" fmla="*/ 463065 h 2295525"/>
                <a:gd name="connsiteX25" fmla="*/ 2547039 w 3835400"/>
                <a:gd name="connsiteY25" fmla="*/ 484367 h 2295525"/>
                <a:gd name="connsiteX26" fmla="*/ 2471119 w 3835400"/>
                <a:gd name="connsiteY26" fmla="*/ 456979 h 2295525"/>
                <a:gd name="connsiteX27" fmla="*/ 2437715 w 3835400"/>
                <a:gd name="connsiteY27" fmla="*/ 396117 h 2295525"/>
                <a:gd name="connsiteX28" fmla="*/ 1918425 w 3835400"/>
                <a:gd name="connsiteY28" fmla="*/ 122238 h 2295525"/>
                <a:gd name="connsiteX29" fmla="*/ 1919219 w 3835400"/>
                <a:gd name="connsiteY29" fmla="*/ 0 h 2295525"/>
                <a:gd name="connsiteX30" fmla="*/ 2541750 w 3835400"/>
                <a:gd name="connsiteY30" fmla="*/ 331847 h 2295525"/>
                <a:gd name="connsiteX31" fmla="*/ 2544787 w 3835400"/>
                <a:gd name="connsiteY31" fmla="*/ 334891 h 2295525"/>
                <a:gd name="connsiteX32" fmla="*/ 2553897 w 3835400"/>
                <a:gd name="connsiteY32" fmla="*/ 353158 h 2295525"/>
                <a:gd name="connsiteX33" fmla="*/ 2563007 w 3835400"/>
                <a:gd name="connsiteY33" fmla="*/ 350113 h 2295525"/>
                <a:gd name="connsiteX34" fmla="*/ 2566044 w 3835400"/>
                <a:gd name="connsiteY34" fmla="*/ 347069 h 2295525"/>
                <a:gd name="connsiteX35" fmla="*/ 2790762 w 3835400"/>
                <a:gd name="connsiteY35" fmla="*/ 313580 h 2295525"/>
                <a:gd name="connsiteX36" fmla="*/ 3537800 w 3835400"/>
                <a:gd name="connsiteY36" fmla="*/ 1062518 h 2295525"/>
                <a:gd name="connsiteX37" fmla="*/ 3537800 w 3835400"/>
                <a:gd name="connsiteY37" fmla="*/ 1065562 h 2295525"/>
                <a:gd name="connsiteX38" fmla="*/ 3534763 w 3835400"/>
                <a:gd name="connsiteY38" fmla="*/ 1114274 h 2295525"/>
                <a:gd name="connsiteX39" fmla="*/ 3546910 w 3835400"/>
                <a:gd name="connsiteY39" fmla="*/ 1120363 h 2295525"/>
                <a:gd name="connsiteX40" fmla="*/ 3552983 w 3835400"/>
                <a:gd name="connsiteY40" fmla="*/ 1123407 h 2295525"/>
                <a:gd name="connsiteX41" fmla="*/ 3835400 w 3835400"/>
                <a:gd name="connsiteY41" fmla="*/ 1656188 h 2295525"/>
                <a:gd name="connsiteX42" fmla="*/ 3194648 w 3835400"/>
                <a:gd name="connsiteY42" fmla="*/ 2295525 h 2295525"/>
                <a:gd name="connsiteX43" fmla="*/ 3191612 w 3835400"/>
                <a:gd name="connsiteY43" fmla="*/ 2295525 h 2295525"/>
                <a:gd name="connsiteX44" fmla="*/ 3170355 w 3835400"/>
                <a:gd name="connsiteY44" fmla="*/ 2295525 h 2295525"/>
                <a:gd name="connsiteX45" fmla="*/ 3161244 w 3835400"/>
                <a:gd name="connsiteY45" fmla="*/ 2295525 h 2295525"/>
                <a:gd name="connsiteX46" fmla="*/ 3155171 w 3835400"/>
                <a:gd name="connsiteY46" fmla="*/ 2295525 h 2295525"/>
                <a:gd name="connsiteX47" fmla="*/ 686303 w 3835400"/>
                <a:gd name="connsiteY47" fmla="*/ 2295525 h 2295525"/>
                <a:gd name="connsiteX48" fmla="*/ 680230 w 3835400"/>
                <a:gd name="connsiteY48" fmla="*/ 2295525 h 2295525"/>
                <a:gd name="connsiteX49" fmla="*/ 671119 w 3835400"/>
                <a:gd name="connsiteY49" fmla="*/ 2295525 h 2295525"/>
                <a:gd name="connsiteX50" fmla="*/ 628605 w 3835400"/>
                <a:gd name="connsiteY50" fmla="*/ 2292481 h 2295525"/>
                <a:gd name="connsiteX51" fmla="*/ 625568 w 3835400"/>
                <a:gd name="connsiteY51" fmla="*/ 2292481 h 2295525"/>
                <a:gd name="connsiteX52" fmla="*/ 0 w 3835400"/>
                <a:gd name="connsiteY52" fmla="*/ 1598343 h 2295525"/>
                <a:gd name="connsiteX53" fmla="*/ 683266 w 3835400"/>
                <a:gd name="connsiteY53" fmla="*/ 904206 h 2295525"/>
                <a:gd name="connsiteX54" fmla="*/ 710597 w 3835400"/>
                <a:gd name="connsiteY54" fmla="*/ 873761 h 2295525"/>
                <a:gd name="connsiteX55" fmla="*/ 713634 w 3835400"/>
                <a:gd name="connsiteY55" fmla="*/ 867672 h 2295525"/>
                <a:gd name="connsiteX56" fmla="*/ 1172181 w 3835400"/>
                <a:gd name="connsiteY56" fmla="*/ 678915 h 2295525"/>
                <a:gd name="connsiteX57" fmla="*/ 1178255 w 3835400"/>
                <a:gd name="connsiteY57" fmla="*/ 678915 h 2295525"/>
                <a:gd name="connsiteX58" fmla="*/ 1184328 w 3835400"/>
                <a:gd name="connsiteY58" fmla="*/ 605848 h 2295525"/>
                <a:gd name="connsiteX59" fmla="*/ 1187365 w 3835400"/>
                <a:gd name="connsiteY59" fmla="*/ 599759 h 2295525"/>
                <a:gd name="connsiteX60" fmla="*/ 1919219 w 3835400"/>
                <a:gd name="connsiteY60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835400" h="2295525">
                  <a:moveTo>
                    <a:pt x="1918425" y="122238"/>
                  </a:moveTo>
                  <a:cubicBezTo>
                    <a:pt x="1623857" y="122238"/>
                    <a:pt x="1365731" y="332212"/>
                    <a:pt x="1304995" y="621307"/>
                  </a:cubicBezTo>
                  <a:cubicBezTo>
                    <a:pt x="1292848" y="752160"/>
                    <a:pt x="1292848" y="752160"/>
                    <a:pt x="1292848" y="752160"/>
                  </a:cubicBezTo>
                  <a:cubicBezTo>
                    <a:pt x="1289811" y="785634"/>
                    <a:pt x="1259443" y="809979"/>
                    <a:pt x="1226039" y="806936"/>
                  </a:cubicBezTo>
                  <a:cubicBezTo>
                    <a:pt x="1168340" y="800850"/>
                    <a:pt x="1168340" y="800850"/>
                    <a:pt x="1168340" y="800850"/>
                  </a:cubicBezTo>
                  <a:cubicBezTo>
                    <a:pt x="1028648" y="800850"/>
                    <a:pt x="898066" y="855625"/>
                    <a:pt x="800889" y="953005"/>
                  </a:cubicBezTo>
                  <a:cubicBezTo>
                    <a:pt x="758374" y="1004737"/>
                    <a:pt x="758374" y="1004737"/>
                    <a:pt x="758374" y="1004737"/>
                  </a:cubicBezTo>
                  <a:cubicBezTo>
                    <a:pt x="746227" y="1019953"/>
                    <a:pt x="728007" y="1026039"/>
                    <a:pt x="706749" y="1026039"/>
                  </a:cubicBezTo>
                  <a:cubicBezTo>
                    <a:pt x="694602" y="1026039"/>
                    <a:pt x="694602" y="1026039"/>
                    <a:pt x="694602" y="1026039"/>
                  </a:cubicBezTo>
                  <a:cubicBezTo>
                    <a:pt x="378777" y="1026039"/>
                    <a:pt x="120650" y="1281660"/>
                    <a:pt x="120650" y="1598142"/>
                  </a:cubicBezTo>
                  <a:cubicBezTo>
                    <a:pt x="120650" y="1893323"/>
                    <a:pt x="342335" y="2139814"/>
                    <a:pt x="636903" y="2170245"/>
                  </a:cubicBezTo>
                  <a:cubicBezTo>
                    <a:pt x="679418" y="2173288"/>
                    <a:pt x="679418" y="2173288"/>
                    <a:pt x="679418" y="2173288"/>
                  </a:cubicBezTo>
                  <a:cubicBezTo>
                    <a:pt x="679418" y="2173288"/>
                    <a:pt x="679418" y="2173288"/>
                    <a:pt x="682455" y="2173288"/>
                  </a:cubicBezTo>
                  <a:lnTo>
                    <a:pt x="688528" y="2173288"/>
                  </a:lnTo>
                  <a:cubicBezTo>
                    <a:pt x="3151358" y="2173288"/>
                    <a:pt x="3151358" y="2173288"/>
                    <a:pt x="3151358" y="2173288"/>
                  </a:cubicBezTo>
                  <a:cubicBezTo>
                    <a:pt x="3160469" y="2173288"/>
                    <a:pt x="3160469" y="2173288"/>
                    <a:pt x="3160469" y="2173288"/>
                  </a:cubicBezTo>
                  <a:cubicBezTo>
                    <a:pt x="3163506" y="2173288"/>
                    <a:pt x="3166542" y="2173288"/>
                    <a:pt x="3169579" y="2173288"/>
                  </a:cubicBezTo>
                  <a:cubicBezTo>
                    <a:pt x="3193873" y="2173288"/>
                    <a:pt x="3193873" y="2173288"/>
                    <a:pt x="3193873" y="2173288"/>
                  </a:cubicBezTo>
                  <a:cubicBezTo>
                    <a:pt x="3482368" y="2173288"/>
                    <a:pt x="3713163" y="1938969"/>
                    <a:pt x="3713163" y="1655961"/>
                  </a:cubicBezTo>
                  <a:cubicBezTo>
                    <a:pt x="3713163" y="1482504"/>
                    <a:pt x="3628133" y="1324263"/>
                    <a:pt x="3488441" y="1226884"/>
                  </a:cubicBezTo>
                  <a:cubicBezTo>
                    <a:pt x="3442890" y="1202539"/>
                    <a:pt x="3442890" y="1202539"/>
                    <a:pt x="3442890" y="1202539"/>
                  </a:cubicBezTo>
                  <a:cubicBezTo>
                    <a:pt x="3421632" y="1190367"/>
                    <a:pt x="3409485" y="1169065"/>
                    <a:pt x="3409485" y="1144720"/>
                  </a:cubicBezTo>
                  <a:cubicBezTo>
                    <a:pt x="3415558" y="1059513"/>
                    <a:pt x="3415558" y="1059513"/>
                    <a:pt x="3415558" y="1059513"/>
                  </a:cubicBezTo>
                  <a:cubicBezTo>
                    <a:pt x="3415558" y="715643"/>
                    <a:pt x="3133138" y="435678"/>
                    <a:pt x="2789981" y="435678"/>
                  </a:cubicBezTo>
                  <a:cubicBezTo>
                    <a:pt x="2726209" y="435678"/>
                    <a:pt x="2662437" y="444807"/>
                    <a:pt x="2604738" y="463065"/>
                  </a:cubicBezTo>
                  <a:cubicBezTo>
                    <a:pt x="2547039" y="484367"/>
                    <a:pt x="2547039" y="484367"/>
                    <a:pt x="2547039" y="484367"/>
                  </a:cubicBezTo>
                  <a:cubicBezTo>
                    <a:pt x="2516671" y="496540"/>
                    <a:pt x="2486303" y="484367"/>
                    <a:pt x="2471119" y="456979"/>
                  </a:cubicBezTo>
                  <a:cubicBezTo>
                    <a:pt x="2437715" y="396117"/>
                    <a:pt x="2437715" y="396117"/>
                    <a:pt x="2437715" y="396117"/>
                  </a:cubicBezTo>
                  <a:cubicBezTo>
                    <a:pt x="2322317" y="225704"/>
                    <a:pt x="2127963" y="122238"/>
                    <a:pt x="1918425" y="122238"/>
                  </a:cubicBezTo>
                  <a:close/>
                  <a:moveTo>
                    <a:pt x="1919219" y="0"/>
                  </a:moveTo>
                  <a:cubicBezTo>
                    <a:pt x="2168231" y="0"/>
                    <a:pt x="2402060" y="124823"/>
                    <a:pt x="2541750" y="331847"/>
                  </a:cubicBezTo>
                  <a:cubicBezTo>
                    <a:pt x="2541750" y="331847"/>
                    <a:pt x="2544787" y="334891"/>
                    <a:pt x="2544787" y="334891"/>
                  </a:cubicBezTo>
                  <a:cubicBezTo>
                    <a:pt x="2553897" y="353158"/>
                    <a:pt x="2553897" y="353158"/>
                    <a:pt x="2553897" y="353158"/>
                  </a:cubicBezTo>
                  <a:cubicBezTo>
                    <a:pt x="2563007" y="350113"/>
                    <a:pt x="2563007" y="350113"/>
                    <a:pt x="2563007" y="350113"/>
                  </a:cubicBezTo>
                  <a:cubicBezTo>
                    <a:pt x="2566044" y="350113"/>
                    <a:pt x="2566044" y="347069"/>
                    <a:pt x="2566044" y="347069"/>
                  </a:cubicBezTo>
                  <a:cubicBezTo>
                    <a:pt x="2638925" y="325758"/>
                    <a:pt x="2714844" y="313580"/>
                    <a:pt x="2790762" y="313580"/>
                  </a:cubicBezTo>
                  <a:cubicBezTo>
                    <a:pt x="3203759" y="313580"/>
                    <a:pt x="3537800" y="648471"/>
                    <a:pt x="3537800" y="1062518"/>
                  </a:cubicBezTo>
                  <a:cubicBezTo>
                    <a:pt x="3537800" y="1062518"/>
                    <a:pt x="3537800" y="1065562"/>
                    <a:pt x="3537800" y="1065562"/>
                  </a:cubicBezTo>
                  <a:cubicBezTo>
                    <a:pt x="3534763" y="1114274"/>
                    <a:pt x="3534763" y="1114274"/>
                    <a:pt x="3534763" y="1114274"/>
                  </a:cubicBezTo>
                  <a:cubicBezTo>
                    <a:pt x="3546910" y="1120363"/>
                    <a:pt x="3546910" y="1120363"/>
                    <a:pt x="3546910" y="1120363"/>
                  </a:cubicBezTo>
                  <a:cubicBezTo>
                    <a:pt x="3549947" y="1123407"/>
                    <a:pt x="3552983" y="1123407"/>
                    <a:pt x="3552983" y="1123407"/>
                  </a:cubicBezTo>
                  <a:cubicBezTo>
                    <a:pt x="3729114" y="1245185"/>
                    <a:pt x="3835400" y="1443076"/>
                    <a:pt x="3835400" y="1656188"/>
                  </a:cubicBezTo>
                  <a:cubicBezTo>
                    <a:pt x="3835400" y="2009346"/>
                    <a:pt x="3546910" y="2295525"/>
                    <a:pt x="3194648" y="2295525"/>
                  </a:cubicBezTo>
                  <a:cubicBezTo>
                    <a:pt x="3194648" y="2295525"/>
                    <a:pt x="3191612" y="2295525"/>
                    <a:pt x="3191612" y="2295525"/>
                  </a:cubicBezTo>
                  <a:cubicBezTo>
                    <a:pt x="3170355" y="2295525"/>
                    <a:pt x="3170355" y="2295525"/>
                    <a:pt x="3170355" y="2295525"/>
                  </a:cubicBezTo>
                  <a:cubicBezTo>
                    <a:pt x="3161244" y="2295525"/>
                    <a:pt x="3161244" y="2295525"/>
                    <a:pt x="3161244" y="2295525"/>
                  </a:cubicBezTo>
                  <a:cubicBezTo>
                    <a:pt x="3158208" y="2295525"/>
                    <a:pt x="3158208" y="2295525"/>
                    <a:pt x="3155171" y="2295525"/>
                  </a:cubicBezTo>
                  <a:cubicBezTo>
                    <a:pt x="686303" y="2295525"/>
                    <a:pt x="686303" y="2295525"/>
                    <a:pt x="686303" y="2295525"/>
                  </a:cubicBezTo>
                  <a:cubicBezTo>
                    <a:pt x="686303" y="2295525"/>
                    <a:pt x="683266" y="2295525"/>
                    <a:pt x="680230" y="2295525"/>
                  </a:cubicBezTo>
                  <a:cubicBezTo>
                    <a:pt x="671119" y="2295525"/>
                    <a:pt x="671119" y="2295525"/>
                    <a:pt x="671119" y="2295525"/>
                  </a:cubicBezTo>
                  <a:cubicBezTo>
                    <a:pt x="628605" y="2292481"/>
                    <a:pt x="628605" y="2292481"/>
                    <a:pt x="628605" y="2292481"/>
                  </a:cubicBezTo>
                  <a:cubicBezTo>
                    <a:pt x="628605" y="2292481"/>
                    <a:pt x="628605" y="2292481"/>
                    <a:pt x="625568" y="2292481"/>
                  </a:cubicBezTo>
                  <a:cubicBezTo>
                    <a:pt x="270270" y="2255947"/>
                    <a:pt x="0" y="1957590"/>
                    <a:pt x="0" y="1598343"/>
                  </a:cubicBezTo>
                  <a:cubicBezTo>
                    <a:pt x="0" y="1220830"/>
                    <a:pt x="306711" y="910295"/>
                    <a:pt x="683266" y="904206"/>
                  </a:cubicBezTo>
                  <a:cubicBezTo>
                    <a:pt x="710597" y="873761"/>
                    <a:pt x="710597" y="873761"/>
                    <a:pt x="710597" y="873761"/>
                  </a:cubicBezTo>
                  <a:cubicBezTo>
                    <a:pt x="710597" y="870717"/>
                    <a:pt x="713634" y="870717"/>
                    <a:pt x="713634" y="867672"/>
                  </a:cubicBezTo>
                  <a:cubicBezTo>
                    <a:pt x="835103" y="745894"/>
                    <a:pt x="999087" y="678915"/>
                    <a:pt x="1172181" y="678915"/>
                  </a:cubicBezTo>
                  <a:cubicBezTo>
                    <a:pt x="1172181" y="678915"/>
                    <a:pt x="1175218" y="678915"/>
                    <a:pt x="1178255" y="678915"/>
                  </a:cubicBezTo>
                  <a:cubicBezTo>
                    <a:pt x="1184328" y="605848"/>
                    <a:pt x="1184328" y="605848"/>
                    <a:pt x="1184328" y="605848"/>
                  </a:cubicBezTo>
                  <a:cubicBezTo>
                    <a:pt x="1184328" y="602804"/>
                    <a:pt x="1184328" y="599759"/>
                    <a:pt x="1187365" y="599759"/>
                  </a:cubicBezTo>
                  <a:cubicBezTo>
                    <a:pt x="1257210" y="252691"/>
                    <a:pt x="1566957" y="0"/>
                    <a:pt x="1919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874">
                <a:defRPr/>
              </a:pPr>
              <a:endParaRPr 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3" name="Freeform 109"/>
            <p:cNvSpPr>
              <a:spLocks/>
            </p:cNvSpPr>
            <p:nvPr/>
          </p:nvSpPr>
          <p:spPr bwMode="auto">
            <a:xfrm>
              <a:off x="3314461" y="2603981"/>
              <a:ext cx="148228" cy="149333"/>
            </a:xfrm>
            <a:custGeom>
              <a:avLst/>
              <a:gdLst>
                <a:gd name="T0" fmla="*/ 680 w 701"/>
                <a:gd name="T1" fmla="*/ 640 h 704"/>
                <a:gd name="T2" fmla="*/ 568 w 701"/>
                <a:gd name="T3" fmla="*/ 571 h 704"/>
                <a:gd name="T4" fmla="*/ 531 w 701"/>
                <a:gd name="T5" fmla="*/ 573 h 704"/>
                <a:gd name="T6" fmla="*/ 351 w 701"/>
                <a:gd name="T7" fmla="*/ 637 h 704"/>
                <a:gd name="T8" fmla="*/ 64 w 701"/>
                <a:gd name="T9" fmla="*/ 350 h 704"/>
                <a:gd name="T10" fmla="*/ 351 w 701"/>
                <a:gd name="T11" fmla="*/ 64 h 704"/>
                <a:gd name="T12" fmla="*/ 631 w 701"/>
                <a:gd name="T13" fmla="*/ 294 h 704"/>
                <a:gd name="T14" fmla="*/ 474 w 701"/>
                <a:gd name="T15" fmla="*/ 294 h 704"/>
                <a:gd name="T16" fmla="*/ 445 w 701"/>
                <a:gd name="T17" fmla="*/ 312 h 704"/>
                <a:gd name="T18" fmla="*/ 432 w 701"/>
                <a:gd name="T19" fmla="*/ 338 h 704"/>
                <a:gd name="T20" fmla="*/ 320 w 701"/>
                <a:gd name="T21" fmla="*/ 203 h 704"/>
                <a:gd name="T22" fmla="*/ 284 w 701"/>
                <a:gd name="T23" fmla="*/ 193 h 704"/>
                <a:gd name="T24" fmla="*/ 263 w 701"/>
                <a:gd name="T25" fmla="*/ 223 h 704"/>
                <a:gd name="T26" fmla="*/ 263 w 701"/>
                <a:gd name="T27" fmla="*/ 327 h 704"/>
                <a:gd name="T28" fmla="*/ 192 w 701"/>
                <a:gd name="T29" fmla="*/ 327 h 704"/>
                <a:gd name="T30" fmla="*/ 160 w 701"/>
                <a:gd name="T31" fmla="*/ 359 h 704"/>
                <a:gd name="T32" fmla="*/ 192 w 701"/>
                <a:gd name="T33" fmla="*/ 391 h 704"/>
                <a:gd name="T34" fmla="*/ 295 w 701"/>
                <a:gd name="T35" fmla="*/ 391 h 704"/>
                <a:gd name="T36" fmla="*/ 327 w 701"/>
                <a:gd name="T37" fmla="*/ 359 h 704"/>
                <a:gd name="T38" fmla="*/ 327 w 701"/>
                <a:gd name="T39" fmla="*/ 311 h 704"/>
                <a:gd name="T40" fmla="*/ 414 w 701"/>
                <a:gd name="T41" fmla="*/ 416 h 704"/>
                <a:gd name="T42" fmla="*/ 439 w 701"/>
                <a:gd name="T43" fmla="*/ 428 h 704"/>
                <a:gd name="T44" fmla="*/ 443 w 701"/>
                <a:gd name="T45" fmla="*/ 428 h 704"/>
                <a:gd name="T46" fmla="*/ 468 w 701"/>
                <a:gd name="T47" fmla="*/ 410 h 704"/>
                <a:gd name="T48" fmla="*/ 494 w 701"/>
                <a:gd name="T49" fmla="*/ 358 h 704"/>
                <a:gd name="T50" fmla="*/ 661 w 701"/>
                <a:gd name="T51" fmla="*/ 358 h 704"/>
                <a:gd name="T52" fmla="*/ 665 w 701"/>
                <a:gd name="T53" fmla="*/ 358 h 704"/>
                <a:gd name="T54" fmla="*/ 670 w 701"/>
                <a:gd name="T55" fmla="*/ 358 h 704"/>
                <a:gd name="T56" fmla="*/ 700 w 701"/>
                <a:gd name="T57" fmla="*/ 324 h 704"/>
                <a:gd name="T58" fmla="*/ 589 w 701"/>
                <a:gd name="T59" fmla="*/ 94 h 704"/>
                <a:gd name="T60" fmla="*/ 351 w 701"/>
                <a:gd name="T61" fmla="*/ 0 h 704"/>
                <a:gd name="T62" fmla="*/ 0 w 701"/>
                <a:gd name="T63" fmla="*/ 350 h 704"/>
                <a:gd name="T64" fmla="*/ 351 w 701"/>
                <a:gd name="T65" fmla="*/ 701 h 704"/>
                <a:gd name="T66" fmla="*/ 553 w 701"/>
                <a:gd name="T67" fmla="*/ 637 h 704"/>
                <a:gd name="T68" fmla="*/ 646 w 701"/>
                <a:gd name="T69" fmla="*/ 694 h 704"/>
                <a:gd name="T70" fmla="*/ 690 w 701"/>
                <a:gd name="T71" fmla="*/ 684 h 704"/>
                <a:gd name="T72" fmla="*/ 680 w 701"/>
                <a:gd name="T73" fmla="*/ 64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1" h="704">
                  <a:moveTo>
                    <a:pt x="680" y="640"/>
                  </a:moveTo>
                  <a:cubicBezTo>
                    <a:pt x="568" y="571"/>
                    <a:pt x="568" y="571"/>
                    <a:pt x="568" y="571"/>
                  </a:cubicBezTo>
                  <a:cubicBezTo>
                    <a:pt x="556" y="564"/>
                    <a:pt x="541" y="564"/>
                    <a:pt x="531" y="573"/>
                  </a:cubicBezTo>
                  <a:cubicBezTo>
                    <a:pt x="479" y="615"/>
                    <a:pt x="417" y="637"/>
                    <a:pt x="351" y="637"/>
                  </a:cubicBezTo>
                  <a:cubicBezTo>
                    <a:pt x="193" y="637"/>
                    <a:pt x="64" y="508"/>
                    <a:pt x="64" y="350"/>
                  </a:cubicBezTo>
                  <a:cubicBezTo>
                    <a:pt x="64" y="193"/>
                    <a:pt x="193" y="64"/>
                    <a:pt x="351" y="64"/>
                  </a:cubicBezTo>
                  <a:cubicBezTo>
                    <a:pt x="488" y="64"/>
                    <a:pt x="605" y="163"/>
                    <a:pt x="631" y="294"/>
                  </a:cubicBezTo>
                  <a:cubicBezTo>
                    <a:pt x="474" y="294"/>
                    <a:pt x="474" y="294"/>
                    <a:pt x="474" y="294"/>
                  </a:cubicBezTo>
                  <a:cubicBezTo>
                    <a:pt x="462" y="294"/>
                    <a:pt x="451" y="301"/>
                    <a:pt x="445" y="312"/>
                  </a:cubicBezTo>
                  <a:cubicBezTo>
                    <a:pt x="432" y="338"/>
                    <a:pt x="432" y="338"/>
                    <a:pt x="432" y="338"/>
                  </a:cubicBezTo>
                  <a:cubicBezTo>
                    <a:pt x="320" y="203"/>
                    <a:pt x="320" y="203"/>
                    <a:pt x="320" y="203"/>
                  </a:cubicBezTo>
                  <a:cubicBezTo>
                    <a:pt x="311" y="192"/>
                    <a:pt x="297" y="188"/>
                    <a:pt x="284" y="193"/>
                  </a:cubicBezTo>
                  <a:cubicBezTo>
                    <a:pt x="271" y="197"/>
                    <a:pt x="263" y="210"/>
                    <a:pt x="263" y="223"/>
                  </a:cubicBezTo>
                  <a:cubicBezTo>
                    <a:pt x="263" y="327"/>
                    <a:pt x="263" y="327"/>
                    <a:pt x="263" y="327"/>
                  </a:cubicBezTo>
                  <a:cubicBezTo>
                    <a:pt x="192" y="327"/>
                    <a:pt x="192" y="327"/>
                    <a:pt x="192" y="327"/>
                  </a:cubicBezTo>
                  <a:cubicBezTo>
                    <a:pt x="174" y="327"/>
                    <a:pt x="160" y="341"/>
                    <a:pt x="160" y="359"/>
                  </a:cubicBezTo>
                  <a:cubicBezTo>
                    <a:pt x="160" y="377"/>
                    <a:pt x="174" y="391"/>
                    <a:pt x="192" y="391"/>
                  </a:cubicBezTo>
                  <a:cubicBezTo>
                    <a:pt x="295" y="391"/>
                    <a:pt x="295" y="391"/>
                    <a:pt x="295" y="391"/>
                  </a:cubicBezTo>
                  <a:cubicBezTo>
                    <a:pt x="313" y="391"/>
                    <a:pt x="327" y="377"/>
                    <a:pt x="327" y="359"/>
                  </a:cubicBezTo>
                  <a:cubicBezTo>
                    <a:pt x="327" y="311"/>
                    <a:pt x="327" y="311"/>
                    <a:pt x="327" y="311"/>
                  </a:cubicBezTo>
                  <a:cubicBezTo>
                    <a:pt x="414" y="416"/>
                    <a:pt x="414" y="416"/>
                    <a:pt x="414" y="416"/>
                  </a:cubicBezTo>
                  <a:cubicBezTo>
                    <a:pt x="421" y="424"/>
                    <a:pt x="430" y="428"/>
                    <a:pt x="439" y="428"/>
                  </a:cubicBezTo>
                  <a:cubicBezTo>
                    <a:pt x="440" y="428"/>
                    <a:pt x="441" y="428"/>
                    <a:pt x="443" y="428"/>
                  </a:cubicBezTo>
                  <a:cubicBezTo>
                    <a:pt x="453" y="427"/>
                    <a:pt x="463" y="420"/>
                    <a:pt x="468" y="410"/>
                  </a:cubicBezTo>
                  <a:cubicBezTo>
                    <a:pt x="494" y="358"/>
                    <a:pt x="494" y="358"/>
                    <a:pt x="494" y="358"/>
                  </a:cubicBezTo>
                  <a:cubicBezTo>
                    <a:pt x="661" y="358"/>
                    <a:pt x="661" y="358"/>
                    <a:pt x="661" y="358"/>
                  </a:cubicBezTo>
                  <a:cubicBezTo>
                    <a:pt x="662" y="358"/>
                    <a:pt x="663" y="358"/>
                    <a:pt x="665" y="358"/>
                  </a:cubicBezTo>
                  <a:cubicBezTo>
                    <a:pt x="666" y="358"/>
                    <a:pt x="668" y="358"/>
                    <a:pt x="670" y="358"/>
                  </a:cubicBezTo>
                  <a:cubicBezTo>
                    <a:pt x="688" y="357"/>
                    <a:pt x="701" y="341"/>
                    <a:pt x="700" y="324"/>
                  </a:cubicBezTo>
                  <a:cubicBezTo>
                    <a:pt x="693" y="236"/>
                    <a:pt x="654" y="154"/>
                    <a:pt x="589" y="94"/>
                  </a:cubicBezTo>
                  <a:cubicBezTo>
                    <a:pt x="524" y="33"/>
                    <a:pt x="439" y="0"/>
                    <a:pt x="351" y="0"/>
                  </a:cubicBezTo>
                  <a:cubicBezTo>
                    <a:pt x="157" y="0"/>
                    <a:pt x="0" y="157"/>
                    <a:pt x="0" y="350"/>
                  </a:cubicBezTo>
                  <a:cubicBezTo>
                    <a:pt x="0" y="544"/>
                    <a:pt x="157" y="701"/>
                    <a:pt x="351" y="701"/>
                  </a:cubicBezTo>
                  <a:cubicBezTo>
                    <a:pt x="423" y="701"/>
                    <a:pt x="494" y="678"/>
                    <a:pt x="553" y="637"/>
                  </a:cubicBezTo>
                  <a:cubicBezTo>
                    <a:pt x="646" y="694"/>
                    <a:pt x="646" y="694"/>
                    <a:pt x="646" y="694"/>
                  </a:cubicBezTo>
                  <a:cubicBezTo>
                    <a:pt x="661" y="704"/>
                    <a:pt x="681" y="699"/>
                    <a:pt x="690" y="684"/>
                  </a:cubicBezTo>
                  <a:cubicBezTo>
                    <a:pt x="700" y="669"/>
                    <a:pt x="695" y="649"/>
                    <a:pt x="680" y="6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17" name="Freeform 539"/>
          <p:cNvSpPr>
            <a:spLocks noChangeAspect="1"/>
          </p:cNvSpPr>
          <p:nvPr/>
        </p:nvSpPr>
        <p:spPr bwMode="auto">
          <a:xfrm>
            <a:off x="7374980" y="1187809"/>
            <a:ext cx="535612" cy="294473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EEEEEE"/>
          </a:solidFill>
          <a:ln w="28575">
            <a:noFill/>
          </a:ln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2026">
              <a:defRPr/>
            </a:pPr>
            <a:endParaRPr lang="en-US" sz="1050" kern="0" dirty="0">
              <a:solidFill>
                <a:srgbClr val="333333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207327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5" y="3160"/>
            <a:ext cx="12233059" cy="68587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2653593" y="1189687"/>
            <a:ext cx="9260740" cy="5374356"/>
          </a:xfrm>
          <a:prstGeom prst="rect">
            <a:avLst/>
          </a:prstGeom>
          <a:solidFill>
            <a:srgbClr val="0078D7">
              <a:alpha val="92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594" rIns="0" bIns="46594" numCol="1" rtlCol="0" anchor="ctr" anchorCtr="0" compatLnSpc="1">
            <a:prstTxWarp prst="textNoShape">
              <a:avLst/>
            </a:prstTxWarp>
          </a:bodyPr>
          <a:lstStyle/>
          <a:p>
            <a:pPr algn="ctr" defTabSz="93154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329955" y="1082710"/>
            <a:ext cx="6078863" cy="1102700"/>
          </a:xfrm>
          <a:prstGeom prst="rect">
            <a:avLst/>
          </a:prstGeom>
        </p:spPr>
        <p:txBody>
          <a:bodyPr vert="horz" lIns="91343" tIns="45670" rIns="91343" bIns="4567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490">
              <a:defRPr/>
            </a:pPr>
            <a:r>
              <a:rPr lang="en-US" sz="528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Text analytics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647238" y="1189688"/>
            <a:ext cx="1847472" cy="1021168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5" h="578">
                <a:moveTo>
                  <a:pt x="914" y="578"/>
                </a:moveTo>
                <a:lnTo>
                  <a:pt x="0" y="578"/>
                </a:lnTo>
                <a:lnTo>
                  <a:pt x="0" y="0"/>
                </a:lnTo>
                <a:lnTo>
                  <a:pt x="1165" y="0"/>
                </a:lnTo>
                <a:lnTo>
                  <a:pt x="914" y="578"/>
                </a:lnTo>
                <a:lnTo>
                  <a:pt x="914" y="578"/>
                </a:lnTo>
                <a:lnTo>
                  <a:pt x="914" y="5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43" tIns="45670" rIns="91343" bIns="45670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99" kern="0">
              <a:solidFill>
                <a:srgbClr val="40404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7074" y="2323664"/>
            <a:ext cx="8957260" cy="4271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Sentiment analysis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Understand if a record has positive or negative sentiment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Key phrase extraction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Extract key phrases from a piece of text, and retrieve topics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Topic detection 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Use clustering techniques to identify the trending topics </a:t>
            </a:r>
            <a:b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on a large set of text records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Language detection </a:t>
            </a:r>
            <a:b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Identify the language, 120 supported languages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09377" y="1309883"/>
            <a:ext cx="758441" cy="795917"/>
            <a:chOff x="3173318" y="2248368"/>
            <a:chExt cx="774252" cy="812510"/>
          </a:xfrm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3173318" y="2248368"/>
              <a:ext cx="774252" cy="812510"/>
              <a:chOff x="2" y="1"/>
              <a:chExt cx="1194" cy="1253"/>
            </a:xfrm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2" y="1"/>
                <a:ext cx="1194" cy="1253"/>
              </a:xfrm>
              <a:custGeom>
                <a:avLst/>
                <a:gdLst>
                  <a:gd name="T0" fmla="*/ 579 w 579"/>
                  <a:gd name="T1" fmla="*/ 227 h 608"/>
                  <a:gd name="T2" fmla="*/ 313 w 579"/>
                  <a:gd name="T3" fmla="*/ 0 h 608"/>
                  <a:gd name="T4" fmla="*/ 47 w 579"/>
                  <a:gd name="T5" fmla="*/ 227 h 608"/>
                  <a:gd name="T6" fmla="*/ 202 w 579"/>
                  <a:gd name="T7" fmla="*/ 432 h 608"/>
                  <a:gd name="T8" fmla="*/ 133 w 579"/>
                  <a:gd name="T9" fmla="*/ 482 h 608"/>
                  <a:gd name="T10" fmla="*/ 20 w 579"/>
                  <a:gd name="T11" fmla="*/ 525 h 608"/>
                  <a:gd name="T12" fmla="*/ 0 w 579"/>
                  <a:gd name="T13" fmla="*/ 535 h 608"/>
                  <a:gd name="T14" fmla="*/ 1 w 579"/>
                  <a:gd name="T15" fmla="*/ 597 h 608"/>
                  <a:gd name="T16" fmla="*/ 119 w 579"/>
                  <a:gd name="T17" fmla="*/ 608 h 608"/>
                  <a:gd name="T18" fmla="*/ 577 w 579"/>
                  <a:gd name="T19" fmla="*/ 254 h 608"/>
                  <a:gd name="T20" fmla="*/ 577 w 579"/>
                  <a:gd name="T21" fmla="*/ 254 h 608"/>
                  <a:gd name="T22" fmla="*/ 579 w 579"/>
                  <a:gd name="T23" fmla="*/ 227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9" h="608">
                    <a:moveTo>
                      <a:pt x="579" y="227"/>
                    </a:moveTo>
                    <a:cubicBezTo>
                      <a:pt x="579" y="102"/>
                      <a:pt x="460" y="0"/>
                      <a:pt x="313" y="0"/>
                    </a:cubicBezTo>
                    <a:cubicBezTo>
                      <a:pt x="166" y="0"/>
                      <a:pt x="47" y="102"/>
                      <a:pt x="47" y="227"/>
                    </a:cubicBezTo>
                    <a:cubicBezTo>
                      <a:pt x="47" y="318"/>
                      <a:pt x="110" y="396"/>
                      <a:pt x="202" y="432"/>
                    </a:cubicBezTo>
                    <a:cubicBezTo>
                      <a:pt x="188" y="446"/>
                      <a:pt x="158" y="474"/>
                      <a:pt x="133" y="482"/>
                    </a:cubicBezTo>
                    <a:cubicBezTo>
                      <a:pt x="98" y="493"/>
                      <a:pt x="29" y="522"/>
                      <a:pt x="20" y="525"/>
                    </a:cubicBezTo>
                    <a:cubicBezTo>
                      <a:pt x="20" y="525"/>
                      <a:pt x="0" y="531"/>
                      <a:pt x="0" y="535"/>
                    </a:cubicBezTo>
                    <a:cubicBezTo>
                      <a:pt x="0" y="538"/>
                      <a:pt x="0" y="596"/>
                      <a:pt x="1" y="597"/>
                    </a:cubicBezTo>
                    <a:cubicBezTo>
                      <a:pt x="2" y="599"/>
                      <a:pt x="83" y="608"/>
                      <a:pt x="119" y="608"/>
                    </a:cubicBezTo>
                    <a:cubicBezTo>
                      <a:pt x="196" y="608"/>
                      <a:pt x="540" y="554"/>
                      <a:pt x="577" y="254"/>
                    </a:cubicBezTo>
                    <a:cubicBezTo>
                      <a:pt x="577" y="254"/>
                      <a:pt x="577" y="254"/>
                      <a:pt x="577" y="254"/>
                    </a:cubicBezTo>
                    <a:cubicBezTo>
                      <a:pt x="579" y="245"/>
                      <a:pt x="579" y="236"/>
                      <a:pt x="579" y="22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666">
                  <a:defRPr/>
                </a:pPr>
                <a:endParaRPr lang="en-US" sz="1763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285" y="164"/>
                <a:ext cx="726" cy="6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666">
                  <a:defRPr/>
                </a:pPr>
                <a:endParaRPr lang="en-US" sz="1763" ker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500713" y="2444866"/>
              <a:ext cx="194724" cy="226309"/>
              <a:chOff x="-2547925" y="1237201"/>
              <a:chExt cx="441401" cy="512997"/>
            </a:xfrm>
          </p:grpSpPr>
          <p:sp>
            <p:nvSpPr>
              <p:cNvPr id="29" name="Freeform 201"/>
              <p:cNvSpPr>
                <a:spLocks noEditPoints="1"/>
              </p:cNvSpPr>
              <p:nvPr/>
            </p:nvSpPr>
            <p:spPr bwMode="auto">
              <a:xfrm>
                <a:off x="-2547925" y="1237201"/>
                <a:ext cx="441399" cy="512997"/>
              </a:xfrm>
              <a:custGeom>
                <a:avLst/>
                <a:gdLst>
                  <a:gd name="T0" fmla="*/ 61 w 72"/>
                  <a:gd name="T1" fmla="*/ 82 h 86"/>
                  <a:gd name="T2" fmla="*/ 36 w 72"/>
                  <a:gd name="T3" fmla="*/ 82 h 86"/>
                  <a:gd name="T4" fmla="*/ 11 w 72"/>
                  <a:gd name="T5" fmla="*/ 82 h 86"/>
                  <a:gd name="T6" fmla="*/ 4 w 72"/>
                  <a:gd name="T7" fmla="*/ 75 h 86"/>
                  <a:gd name="T8" fmla="*/ 28 w 72"/>
                  <a:gd name="T9" fmla="*/ 31 h 86"/>
                  <a:gd name="T10" fmla="*/ 29 w 72"/>
                  <a:gd name="T11" fmla="*/ 30 h 86"/>
                  <a:gd name="T12" fmla="*/ 29 w 72"/>
                  <a:gd name="T13" fmla="*/ 29 h 86"/>
                  <a:gd name="T14" fmla="*/ 29 w 72"/>
                  <a:gd name="T15" fmla="*/ 4 h 86"/>
                  <a:gd name="T16" fmla="*/ 43 w 72"/>
                  <a:gd name="T17" fmla="*/ 4 h 86"/>
                  <a:gd name="T18" fmla="*/ 43 w 72"/>
                  <a:gd name="T19" fmla="*/ 29 h 86"/>
                  <a:gd name="T20" fmla="*/ 43 w 72"/>
                  <a:gd name="T21" fmla="*/ 30 h 86"/>
                  <a:gd name="T22" fmla="*/ 44 w 72"/>
                  <a:gd name="T23" fmla="*/ 31 h 86"/>
                  <a:gd name="T24" fmla="*/ 68 w 72"/>
                  <a:gd name="T25" fmla="*/ 75 h 86"/>
                  <a:gd name="T26" fmla="*/ 61 w 72"/>
                  <a:gd name="T27" fmla="*/ 82 h 86"/>
                  <a:gd name="T28" fmla="*/ 47 w 72"/>
                  <a:gd name="T29" fmla="*/ 29 h 86"/>
                  <a:gd name="T30" fmla="*/ 47 w 72"/>
                  <a:gd name="T31" fmla="*/ 4 h 86"/>
                  <a:gd name="T32" fmla="*/ 50 w 72"/>
                  <a:gd name="T33" fmla="*/ 4 h 86"/>
                  <a:gd name="T34" fmla="*/ 50 w 72"/>
                  <a:gd name="T35" fmla="*/ 0 h 86"/>
                  <a:gd name="T36" fmla="*/ 47 w 72"/>
                  <a:gd name="T37" fmla="*/ 0 h 86"/>
                  <a:gd name="T38" fmla="*/ 36 w 72"/>
                  <a:gd name="T39" fmla="*/ 0 h 86"/>
                  <a:gd name="T40" fmla="*/ 25 w 72"/>
                  <a:gd name="T41" fmla="*/ 0 h 86"/>
                  <a:gd name="T42" fmla="*/ 22 w 72"/>
                  <a:gd name="T43" fmla="*/ 0 h 86"/>
                  <a:gd name="T44" fmla="*/ 22 w 72"/>
                  <a:gd name="T45" fmla="*/ 4 h 86"/>
                  <a:gd name="T46" fmla="*/ 25 w 72"/>
                  <a:gd name="T47" fmla="*/ 4 h 86"/>
                  <a:gd name="T48" fmla="*/ 25 w 72"/>
                  <a:gd name="T49" fmla="*/ 29 h 86"/>
                  <a:gd name="T50" fmla="*/ 0 w 72"/>
                  <a:gd name="T51" fmla="*/ 75 h 86"/>
                  <a:gd name="T52" fmla="*/ 11 w 72"/>
                  <a:gd name="T53" fmla="*/ 86 h 86"/>
                  <a:gd name="T54" fmla="*/ 36 w 72"/>
                  <a:gd name="T55" fmla="*/ 86 h 86"/>
                  <a:gd name="T56" fmla="*/ 61 w 72"/>
                  <a:gd name="T57" fmla="*/ 86 h 86"/>
                  <a:gd name="T58" fmla="*/ 72 w 72"/>
                  <a:gd name="T59" fmla="*/ 75 h 86"/>
                  <a:gd name="T60" fmla="*/ 47 w 72"/>
                  <a:gd name="T61" fmla="*/ 2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86">
                    <a:moveTo>
                      <a:pt x="61" y="82"/>
                    </a:moveTo>
                    <a:cubicBezTo>
                      <a:pt x="36" y="82"/>
                      <a:pt x="36" y="82"/>
                      <a:pt x="36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2"/>
                      <a:pt x="4" y="82"/>
                      <a:pt x="4" y="75"/>
                    </a:cubicBezTo>
                    <a:cubicBezTo>
                      <a:pt x="4" y="68"/>
                      <a:pt x="19" y="44"/>
                      <a:pt x="28" y="31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3" y="44"/>
                      <a:pt x="68" y="68"/>
                      <a:pt x="68" y="75"/>
                    </a:cubicBezTo>
                    <a:cubicBezTo>
                      <a:pt x="68" y="82"/>
                      <a:pt x="63" y="82"/>
                      <a:pt x="61" y="82"/>
                    </a:cubicBezTo>
                    <a:close/>
                    <a:moveTo>
                      <a:pt x="47" y="29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0" y="65"/>
                      <a:pt x="0" y="75"/>
                    </a:cubicBezTo>
                    <a:cubicBezTo>
                      <a:pt x="0" y="86"/>
                      <a:pt x="11" y="86"/>
                      <a:pt x="11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72" y="86"/>
                      <a:pt x="72" y="75"/>
                    </a:cubicBezTo>
                    <a:cubicBezTo>
                      <a:pt x="72" y="65"/>
                      <a:pt x="47" y="29"/>
                      <a:pt x="47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000000"/>
                </a:solidFill>
              </a:ln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454"/>
                <a:endParaRPr lang="en-US" sz="166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Trapezoid 4"/>
              <p:cNvSpPr/>
              <p:nvPr/>
            </p:nvSpPr>
            <p:spPr bwMode="auto">
              <a:xfrm>
                <a:off x="-2450516" y="1450690"/>
                <a:ext cx="343992" cy="273308"/>
              </a:xfrm>
              <a:prstGeom prst="trapezoid">
                <a:avLst>
                  <a:gd name="adj" fmla="val 44481"/>
                </a:avLst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46" tIns="143315" rIns="179146" bIns="14331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6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74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5" y="3160"/>
            <a:ext cx="12233059" cy="68587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2653593" y="1189687"/>
            <a:ext cx="9260740" cy="5374356"/>
          </a:xfrm>
          <a:prstGeom prst="rect">
            <a:avLst/>
          </a:prstGeom>
          <a:solidFill>
            <a:srgbClr val="0078D7">
              <a:alpha val="92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594" rIns="0" bIns="46594" numCol="1" rtlCol="0" anchor="ctr" anchorCtr="0" compatLnSpc="1">
            <a:prstTxWarp prst="textNoShape">
              <a:avLst/>
            </a:prstTxWarp>
          </a:bodyPr>
          <a:lstStyle/>
          <a:p>
            <a:pPr algn="ctr" defTabSz="93154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329955" y="1082710"/>
            <a:ext cx="6078863" cy="1102700"/>
          </a:xfrm>
          <a:prstGeom prst="rect">
            <a:avLst/>
          </a:prstGeom>
        </p:spPr>
        <p:txBody>
          <a:bodyPr vert="horz" lIns="91343" tIns="45670" rIns="91343" bIns="4567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490">
              <a:defRPr/>
            </a:pPr>
            <a:r>
              <a:rPr lang="en-US" sz="528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Text analytics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647238" y="1189688"/>
            <a:ext cx="1847472" cy="1021168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5" h="578">
                <a:moveTo>
                  <a:pt x="914" y="578"/>
                </a:moveTo>
                <a:lnTo>
                  <a:pt x="0" y="578"/>
                </a:lnTo>
                <a:lnTo>
                  <a:pt x="0" y="0"/>
                </a:lnTo>
                <a:lnTo>
                  <a:pt x="1165" y="0"/>
                </a:lnTo>
                <a:lnTo>
                  <a:pt x="914" y="578"/>
                </a:lnTo>
                <a:lnTo>
                  <a:pt x="914" y="578"/>
                </a:lnTo>
                <a:lnTo>
                  <a:pt x="914" y="5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43" tIns="45670" rIns="91343" bIns="45670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99" kern="0">
              <a:solidFill>
                <a:srgbClr val="40404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7074" y="2323663"/>
            <a:ext cx="8957260" cy="4229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Sentiment analysis </a:t>
            </a:r>
            <a:r>
              <a:rPr lang="en-US" sz="2059" b="1" kern="0" dirty="0">
                <a:solidFill>
                  <a:srgbClr val="FFFF00"/>
                </a:solidFill>
              </a:rPr>
              <a:t>English, Spanish, French, and Portuguese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Understand if a record has positive or negative sentiment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Key phrase extraction </a:t>
            </a:r>
            <a:r>
              <a:rPr lang="en-US" sz="2059" b="1" kern="0" dirty="0">
                <a:solidFill>
                  <a:srgbClr val="FFFF00"/>
                </a:solidFill>
              </a:rPr>
              <a:t>English, Spanish, German, and Japanese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Extract key phrases from a piece of text, and retrieve topics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Topic detection </a:t>
            </a:r>
            <a:r>
              <a:rPr lang="en-US" sz="2059" b="1" kern="0" dirty="0">
                <a:solidFill>
                  <a:srgbClr val="FFFF00"/>
                </a:solidFill>
              </a:rPr>
              <a:t>English</a:t>
            </a:r>
            <a:br>
              <a:rPr lang="en-US" altLang="zh-CN" sz="372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Use clustering techniques to identify the trending topics </a:t>
            </a:r>
            <a:b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on a large set of text records</a:t>
            </a:r>
          </a:p>
          <a:p>
            <a:pPr defTabSz="895666">
              <a:lnSpc>
                <a:spcPct val="90000"/>
              </a:lnSpc>
              <a:spcAft>
                <a:spcPts val="1763"/>
              </a:spcAft>
            </a:pPr>
            <a: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Language detection </a:t>
            </a:r>
            <a:br>
              <a:rPr lang="en-US" altLang="zh-CN" sz="3232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235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Identify the language, 120 supported languages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09377" y="1309883"/>
            <a:ext cx="758441" cy="795917"/>
            <a:chOff x="3173318" y="2248368"/>
            <a:chExt cx="774252" cy="812510"/>
          </a:xfrm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3173318" y="2248368"/>
              <a:ext cx="774252" cy="812510"/>
              <a:chOff x="2" y="1"/>
              <a:chExt cx="1194" cy="1253"/>
            </a:xfrm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2" y="1"/>
                <a:ext cx="1194" cy="1253"/>
              </a:xfrm>
              <a:custGeom>
                <a:avLst/>
                <a:gdLst>
                  <a:gd name="T0" fmla="*/ 579 w 579"/>
                  <a:gd name="T1" fmla="*/ 227 h 608"/>
                  <a:gd name="T2" fmla="*/ 313 w 579"/>
                  <a:gd name="T3" fmla="*/ 0 h 608"/>
                  <a:gd name="T4" fmla="*/ 47 w 579"/>
                  <a:gd name="T5" fmla="*/ 227 h 608"/>
                  <a:gd name="T6" fmla="*/ 202 w 579"/>
                  <a:gd name="T7" fmla="*/ 432 h 608"/>
                  <a:gd name="T8" fmla="*/ 133 w 579"/>
                  <a:gd name="T9" fmla="*/ 482 h 608"/>
                  <a:gd name="T10" fmla="*/ 20 w 579"/>
                  <a:gd name="T11" fmla="*/ 525 h 608"/>
                  <a:gd name="T12" fmla="*/ 0 w 579"/>
                  <a:gd name="T13" fmla="*/ 535 h 608"/>
                  <a:gd name="T14" fmla="*/ 1 w 579"/>
                  <a:gd name="T15" fmla="*/ 597 h 608"/>
                  <a:gd name="T16" fmla="*/ 119 w 579"/>
                  <a:gd name="T17" fmla="*/ 608 h 608"/>
                  <a:gd name="T18" fmla="*/ 577 w 579"/>
                  <a:gd name="T19" fmla="*/ 254 h 608"/>
                  <a:gd name="T20" fmla="*/ 577 w 579"/>
                  <a:gd name="T21" fmla="*/ 254 h 608"/>
                  <a:gd name="T22" fmla="*/ 579 w 579"/>
                  <a:gd name="T23" fmla="*/ 227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9" h="608">
                    <a:moveTo>
                      <a:pt x="579" y="227"/>
                    </a:moveTo>
                    <a:cubicBezTo>
                      <a:pt x="579" y="102"/>
                      <a:pt x="460" y="0"/>
                      <a:pt x="313" y="0"/>
                    </a:cubicBezTo>
                    <a:cubicBezTo>
                      <a:pt x="166" y="0"/>
                      <a:pt x="47" y="102"/>
                      <a:pt x="47" y="227"/>
                    </a:cubicBezTo>
                    <a:cubicBezTo>
                      <a:pt x="47" y="318"/>
                      <a:pt x="110" y="396"/>
                      <a:pt x="202" y="432"/>
                    </a:cubicBezTo>
                    <a:cubicBezTo>
                      <a:pt x="188" y="446"/>
                      <a:pt x="158" y="474"/>
                      <a:pt x="133" y="482"/>
                    </a:cubicBezTo>
                    <a:cubicBezTo>
                      <a:pt x="98" y="493"/>
                      <a:pt x="29" y="522"/>
                      <a:pt x="20" y="525"/>
                    </a:cubicBezTo>
                    <a:cubicBezTo>
                      <a:pt x="20" y="525"/>
                      <a:pt x="0" y="531"/>
                      <a:pt x="0" y="535"/>
                    </a:cubicBezTo>
                    <a:cubicBezTo>
                      <a:pt x="0" y="538"/>
                      <a:pt x="0" y="596"/>
                      <a:pt x="1" y="597"/>
                    </a:cubicBezTo>
                    <a:cubicBezTo>
                      <a:pt x="2" y="599"/>
                      <a:pt x="83" y="608"/>
                      <a:pt x="119" y="608"/>
                    </a:cubicBezTo>
                    <a:cubicBezTo>
                      <a:pt x="196" y="608"/>
                      <a:pt x="540" y="554"/>
                      <a:pt x="577" y="254"/>
                    </a:cubicBezTo>
                    <a:cubicBezTo>
                      <a:pt x="577" y="254"/>
                      <a:pt x="577" y="254"/>
                      <a:pt x="577" y="254"/>
                    </a:cubicBezTo>
                    <a:cubicBezTo>
                      <a:pt x="579" y="245"/>
                      <a:pt x="579" y="236"/>
                      <a:pt x="579" y="22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666">
                  <a:defRPr/>
                </a:pPr>
                <a:endParaRPr lang="en-US" sz="1763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285" y="164"/>
                <a:ext cx="726" cy="6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666">
                  <a:defRPr/>
                </a:pPr>
                <a:endParaRPr lang="en-US" sz="1763" ker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500713" y="2444866"/>
              <a:ext cx="194724" cy="226309"/>
              <a:chOff x="-2547925" y="1237201"/>
              <a:chExt cx="441401" cy="512997"/>
            </a:xfrm>
          </p:grpSpPr>
          <p:sp>
            <p:nvSpPr>
              <p:cNvPr id="29" name="Freeform 201"/>
              <p:cNvSpPr>
                <a:spLocks noEditPoints="1"/>
              </p:cNvSpPr>
              <p:nvPr/>
            </p:nvSpPr>
            <p:spPr bwMode="auto">
              <a:xfrm>
                <a:off x="-2547925" y="1237201"/>
                <a:ext cx="441399" cy="512997"/>
              </a:xfrm>
              <a:custGeom>
                <a:avLst/>
                <a:gdLst>
                  <a:gd name="T0" fmla="*/ 61 w 72"/>
                  <a:gd name="T1" fmla="*/ 82 h 86"/>
                  <a:gd name="T2" fmla="*/ 36 w 72"/>
                  <a:gd name="T3" fmla="*/ 82 h 86"/>
                  <a:gd name="T4" fmla="*/ 11 w 72"/>
                  <a:gd name="T5" fmla="*/ 82 h 86"/>
                  <a:gd name="T6" fmla="*/ 4 w 72"/>
                  <a:gd name="T7" fmla="*/ 75 h 86"/>
                  <a:gd name="T8" fmla="*/ 28 w 72"/>
                  <a:gd name="T9" fmla="*/ 31 h 86"/>
                  <a:gd name="T10" fmla="*/ 29 w 72"/>
                  <a:gd name="T11" fmla="*/ 30 h 86"/>
                  <a:gd name="T12" fmla="*/ 29 w 72"/>
                  <a:gd name="T13" fmla="*/ 29 h 86"/>
                  <a:gd name="T14" fmla="*/ 29 w 72"/>
                  <a:gd name="T15" fmla="*/ 4 h 86"/>
                  <a:gd name="T16" fmla="*/ 43 w 72"/>
                  <a:gd name="T17" fmla="*/ 4 h 86"/>
                  <a:gd name="T18" fmla="*/ 43 w 72"/>
                  <a:gd name="T19" fmla="*/ 29 h 86"/>
                  <a:gd name="T20" fmla="*/ 43 w 72"/>
                  <a:gd name="T21" fmla="*/ 30 h 86"/>
                  <a:gd name="T22" fmla="*/ 44 w 72"/>
                  <a:gd name="T23" fmla="*/ 31 h 86"/>
                  <a:gd name="T24" fmla="*/ 68 w 72"/>
                  <a:gd name="T25" fmla="*/ 75 h 86"/>
                  <a:gd name="T26" fmla="*/ 61 w 72"/>
                  <a:gd name="T27" fmla="*/ 82 h 86"/>
                  <a:gd name="T28" fmla="*/ 47 w 72"/>
                  <a:gd name="T29" fmla="*/ 29 h 86"/>
                  <a:gd name="T30" fmla="*/ 47 w 72"/>
                  <a:gd name="T31" fmla="*/ 4 h 86"/>
                  <a:gd name="T32" fmla="*/ 50 w 72"/>
                  <a:gd name="T33" fmla="*/ 4 h 86"/>
                  <a:gd name="T34" fmla="*/ 50 w 72"/>
                  <a:gd name="T35" fmla="*/ 0 h 86"/>
                  <a:gd name="T36" fmla="*/ 47 w 72"/>
                  <a:gd name="T37" fmla="*/ 0 h 86"/>
                  <a:gd name="T38" fmla="*/ 36 w 72"/>
                  <a:gd name="T39" fmla="*/ 0 h 86"/>
                  <a:gd name="T40" fmla="*/ 25 w 72"/>
                  <a:gd name="T41" fmla="*/ 0 h 86"/>
                  <a:gd name="T42" fmla="*/ 22 w 72"/>
                  <a:gd name="T43" fmla="*/ 0 h 86"/>
                  <a:gd name="T44" fmla="*/ 22 w 72"/>
                  <a:gd name="T45" fmla="*/ 4 h 86"/>
                  <a:gd name="T46" fmla="*/ 25 w 72"/>
                  <a:gd name="T47" fmla="*/ 4 h 86"/>
                  <a:gd name="T48" fmla="*/ 25 w 72"/>
                  <a:gd name="T49" fmla="*/ 29 h 86"/>
                  <a:gd name="T50" fmla="*/ 0 w 72"/>
                  <a:gd name="T51" fmla="*/ 75 h 86"/>
                  <a:gd name="T52" fmla="*/ 11 w 72"/>
                  <a:gd name="T53" fmla="*/ 86 h 86"/>
                  <a:gd name="T54" fmla="*/ 36 w 72"/>
                  <a:gd name="T55" fmla="*/ 86 h 86"/>
                  <a:gd name="T56" fmla="*/ 61 w 72"/>
                  <a:gd name="T57" fmla="*/ 86 h 86"/>
                  <a:gd name="T58" fmla="*/ 72 w 72"/>
                  <a:gd name="T59" fmla="*/ 75 h 86"/>
                  <a:gd name="T60" fmla="*/ 47 w 72"/>
                  <a:gd name="T61" fmla="*/ 29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86">
                    <a:moveTo>
                      <a:pt x="61" y="82"/>
                    </a:moveTo>
                    <a:cubicBezTo>
                      <a:pt x="36" y="82"/>
                      <a:pt x="36" y="82"/>
                      <a:pt x="36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2"/>
                      <a:pt x="4" y="82"/>
                      <a:pt x="4" y="75"/>
                    </a:cubicBezTo>
                    <a:cubicBezTo>
                      <a:pt x="4" y="68"/>
                      <a:pt x="19" y="44"/>
                      <a:pt x="28" y="31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3" y="44"/>
                      <a:pt x="68" y="68"/>
                      <a:pt x="68" y="75"/>
                    </a:cubicBezTo>
                    <a:cubicBezTo>
                      <a:pt x="68" y="82"/>
                      <a:pt x="63" y="82"/>
                      <a:pt x="61" y="82"/>
                    </a:cubicBezTo>
                    <a:close/>
                    <a:moveTo>
                      <a:pt x="47" y="29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0" y="65"/>
                      <a:pt x="0" y="75"/>
                    </a:cubicBezTo>
                    <a:cubicBezTo>
                      <a:pt x="0" y="86"/>
                      <a:pt x="11" y="86"/>
                      <a:pt x="11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72" y="86"/>
                      <a:pt x="72" y="75"/>
                    </a:cubicBezTo>
                    <a:cubicBezTo>
                      <a:pt x="72" y="65"/>
                      <a:pt x="47" y="29"/>
                      <a:pt x="47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000000"/>
                </a:solidFill>
              </a:ln>
            </p:spPr>
            <p:txBody>
              <a:bodyPr vert="horz" wrap="square" lIns="89572" tIns="44787" rIns="89572" bIns="44787" numCol="1" anchor="t" anchorCtr="0" compatLnSpc="1">
                <a:prstTxWarp prst="textNoShape">
                  <a:avLst/>
                </a:prstTxWarp>
              </a:bodyPr>
              <a:lstStyle/>
              <a:p>
                <a:pPr defTabSz="895454"/>
                <a:endParaRPr lang="en-US" sz="1665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Trapezoid 4"/>
              <p:cNvSpPr/>
              <p:nvPr/>
            </p:nvSpPr>
            <p:spPr bwMode="auto">
              <a:xfrm>
                <a:off x="-2450516" y="1450690"/>
                <a:ext cx="343992" cy="273308"/>
              </a:xfrm>
              <a:prstGeom prst="trapezoid">
                <a:avLst>
                  <a:gd name="adj" fmla="val 44481"/>
                </a:avLst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46" tIns="143315" rIns="179146" bIns="14331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6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47483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FW-hero-animation-h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" y="1039276"/>
            <a:ext cx="12190271" cy="474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48" y="5893189"/>
            <a:ext cx="761703" cy="761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5987" y="5990752"/>
            <a:ext cx="3025834" cy="572089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www.botframework.com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1047598"/>
            <a:ext cx="12183951" cy="47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8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58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9" b="3770"/>
          <a:stretch/>
        </p:blipFill>
        <p:spPr>
          <a:xfrm>
            <a:off x="1" y="487"/>
            <a:ext cx="12192000" cy="68576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66" y="487"/>
            <a:ext cx="12190271" cy="6861866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>
              <a:lnSpc>
                <a:spcPct val="90000"/>
              </a:lnSpc>
              <a:spcBef>
                <a:spcPts val="800"/>
              </a:spcBef>
              <a:defRPr/>
            </a:pPr>
            <a:endParaRPr lang="en-US" sz="2666" kern="0" dirty="0" err="1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210" y="469765"/>
            <a:ext cx="1259821" cy="26996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88650" y="2692407"/>
            <a:ext cx="2061755" cy="2061755"/>
            <a:chOff x="9066885" y="2745899"/>
            <a:chExt cx="2103097" cy="2103097"/>
          </a:xfrm>
        </p:grpSpPr>
        <p:sp>
          <p:nvSpPr>
            <p:cNvPr id="45" name="Oval 44"/>
            <p:cNvSpPr/>
            <p:nvPr/>
          </p:nvSpPr>
          <p:spPr bwMode="auto">
            <a:xfrm>
              <a:off x="9066885" y="2745899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 13"/>
            <p:cNvSpPr>
              <a:spLocks noChangeAspect="1" noEditPoints="1"/>
            </p:cNvSpPr>
            <p:nvPr/>
          </p:nvSpPr>
          <p:spPr bwMode="auto">
            <a:xfrm>
              <a:off x="9734846" y="3492866"/>
              <a:ext cx="792574" cy="710763"/>
            </a:xfrm>
            <a:custGeom>
              <a:avLst/>
              <a:gdLst>
                <a:gd name="T0" fmla="*/ 68 w 128"/>
                <a:gd name="T1" fmla="*/ 72 h 115"/>
                <a:gd name="T2" fmla="*/ 60 w 128"/>
                <a:gd name="T3" fmla="*/ 80 h 115"/>
                <a:gd name="T4" fmla="*/ 128 w 128"/>
                <a:gd name="T5" fmla="*/ 96 h 115"/>
                <a:gd name="T6" fmla="*/ 119 w 128"/>
                <a:gd name="T7" fmla="*/ 106 h 115"/>
                <a:gd name="T8" fmla="*/ 102 w 128"/>
                <a:gd name="T9" fmla="*/ 115 h 115"/>
                <a:gd name="T10" fmla="*/ 93 w 128"/>
                <a:gd name="T11" fmla="*/ 115 h 115"/>
                <a:gd name="T12" fmla="*/ 63 w 128"/>
                <a:gd name="T13" fmla="*/ 96 h 115"/>
                <a:gd name="T14" fmla="*/ 0 w 128"/>
                <a:gd name="T15" fmla="*/ 0 h 115"/>
                <a:gd name="T16" fmla="*/ 128 w 128"/>
                <a:gd name="T17" fmla="*/ 96 h 115"/>
                <a:gd name="T18" fmla="*/ 113 w 128"/>
                <a:gd name="T19" fmla="*/ 88 h 115"/>
                <a:gd name="T20" fmla="*/ 111 w 128"/>
                <a:gd name="T21" fmla="*/ 80 h 115"/>
                <a:gd name="T22" fmla="*/ 110 w 128"/>
                <a:gd name="T23" fmla="*/ 80 h 115"/>
                <a:gd name="T24" fmla="*/ 86 w 128"/>
                <a:gd name="T25" fmla="*/ 59 h 115"/>
                <a:gd name="T26" fmla="*/ 82 w 128"/>
                <a:gd name="T27" fmla="*/ 59 h 115"/>
                <a:gd name="T28" fmla="*/ 82 w 128"/>
                <a:gd name="T29" fmla="*/ 96 h 115"/>
                <a:gd name="T30" fmla="*/ 69 w 128"/>
                <a:gd name="T31" fmla="*/ 89 h 115"/>
                <a:gd name="T32" fmla="*/ 67 w 128"/>
                <a:gd name="T33" fmla="*/ 89 h 115"/>
                <a:gd name="T34" fmla="*/ 72 w 128"/>
                <a:gd name="T35" fmla="*/ 96 h 115"/>
                <a:gd name="T36" fmla="*/ 84 w 128"/>
                <a:gd name="T37" fmla="*/ 108 h 115"/>
                <a:gd name="T38" fmla="*/ 101 w 128"/>
                <a:gd name="T39" fmla="*/ 108 h 115"/>
                <a:gd name="T40" fmla="*/ 111 w 128"/>
                <a:gd name="T41" fmla="*/ 108 h 115"/>
                <a:gd name="T42" fmla="*/ 113 w 128"/>
                <a:gd name="T43" fmla="*/ 96 h 115"/>
                <a:gd name="T44" fmla="*/ 8 w 128"/>
                <a:gd name="T45" fmla="*/ 8 h 115"/>
                <a:gd name="T46" fmla="*/ 60 w 128"/>
                <a:gd name="T47" fmla="*/ 88 h 115"/>
                <a:gd name="T48" fmla="*/ 68 w 128"/>
                <a:gd name="T49" fmla="*/ 82 h 115"/>
                <a:gd name="T50" fmla="*/ 76 w 128"/>
                <a:gd name="T51" fmla="*/ 87 h 115"/>
                <a:gd name="T52" fmla="*/ 76 w 128"/>
                <a:gd name="T53" fmla="*/ 76 h 115"/>
                <a:gd name="T54" fmla="*/ 76 w 128"/>
                <a:gd name="T55" fmla="*/ 62 h 115"/>
                <a:gd name="T56" fmla="*/ 84 w 128"/>
                <a:gd name="T57" fmla="*/ 50 h 115"/>
                <a:gd name="T58" fmla="*/ 92 w 128"/>
                <a:gd name="T59" fmla="*/ 64 h 115"/>
                <a:gd name="T60" fmla="*/ 92 w 128"/>
                <a:gd name="T61" fmla="*/ 72 h 115"/>
                <a:gd name="T62" fmla="*/ 97 w 128"/>
                <a:gd name="T63" fmla="*/ 72 h 115"/>
                <a:gd name="T64" fmla="*/ 119 w 128"/>
                <a:gd name="T65" fmla="*/ 82 h 115"/>
                <a:gd name="T66" fmla="*/ 120 w 128"/>
                <a:gd name="T67" fmla="*/ 8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15">
                  <a:moveTo>
                    <a:pt x="60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0" y="80"/>
                    <a:pt x="60" y="80"/>
                    <a:pt x="60" y="80"/>
                  </a:cubicBezTo>
                  <a:lnTo>
                    <a:pt x="60" y="72"/>
                  </a:lnTo>
                  <a:close/>
                  <a:moveTo>
                    <a:pt x="128" y="96"/>
                  </a:moveTo>
                  <a:cubicBezTo>
                    <a:pt x="119" y="96"/>
                    <a:pt x="119" y="96"/>
                    <a:pt x="119" y="96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9" y="111"/>
                    <a:pt x="116" y="115"/>
                    <a:pt x="111" y="115"/>
                  </a:cubicBezTo>
                  <a:cubicBezTo>
                    <a:pt x="108" y="115"/>
                    <a:pt x="105" y="115"/>
                    <a:pt x="102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98" y="115"/>
                    <a:pt x="96" y="115"/>
                    <a:pt x="93" y="115"/>
                  </a:cubicBezTo>
                  <a:cubicBezTo>
                    <a:pt x="84" y="115"/>
                    <a:pt x="81" y="114"/>
                    <a:pt x="79" y="112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128" y="96"/>
                  </a:lnTo>
                  <a:close/>
                  <a:moveTo>
                    <a:pt x="113" y="96"/>
                  </a:moveTo>
                  <a:cubicBezTo>
                    <a:pt x="113" y="88"/>
                    <a:pt x="113" y="88"/>
                    <a:pt x="113" y="88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3" y="81"/>
                    <a:pt x="112" y="80"/>
                    <a:pt x="111" y="8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8"/>
                    <a:pt x="85" y="57"/>
                    <a:pt x="84" y="57"/>
                  </a:cubicBezTo>
                  <a:cubicBezTo>
                    <a:pt x="83" y="57"/>
                    <a:pt x="82" y="58"/>
                    <a:pt x="82" y="5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8" y="89"/>
                    <a:pt x="68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6" y="90"/>
                    <a:pt x="66" y="91"/>
                    <a:pt x="67" y="91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6" y="109"/>
                    <a:pt x="93" y="109"/>
                  </a:cubicBezTo>
                  <a:cubicBezTo>
                    <a:pt x="96" y="109"/>
                    <a:pt x="98" y="108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5" y="108"/>
                    <a:pt x="108" y="108"/>
                    <a:pt x="111" y="108"/>
                  </a:cubicBezTo>
                  <a:cubicBezTo>
                    <a:pt x="112" y="108"/>
                    <a:pt x="113" y="107"/>
                    <a:pt x="113" y="106"/>
                  </a:cubicBezTo>
                  <a:lnTo>
                    <a:pt x="113" y="96"/>
                  </a:lnTo>
                  <a:close/>
                  <a:moveTo>
                    <a:pt x="120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1" y="87"/>
                    <a:pt x="61" y="86"/>
                    <a:pt x="62" y="85"/>
                  </a:cubicBezTo>
                  <a:cubicBezTo>
                    <a:pt x="64" y="83"/>
                    <a:pt x="66" y="82"/>
                    <a:pt x="68" y="82"/>
                  </a:cubicBezTo>
                  <a:cubicBezTo>
                    <a:pt x="70" y="82"/>
                    <a:pt x="72" y="83"/>
                    <a:pt x="73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4"/>
                    <a:pt x="80" y="50"/>
                    <a:pt x="84" y="50"/>
                  </a:cubicBezTo>
                  <a:cubicBezTo>
                    <a:pt x="89" y="50"/>
                    <a:pt x="92" y="54"/>
                    <a:pt x="92" y="59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6" y="74"/>
                    <a:pt x="119" y="78"/>
                    <a:pt x="119" y="82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8"/>
                    <a:pt x="120" y="88"/>
                    <a:pt x="120" y="88"/>
                  </a:cubicBezTo>
                  <a:lnTo>
                    <a:pt x="12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0320" y="2692407"/>
            <a:ext cx="2061755" cy="2061755"/>
            <a:chOff x="3932237" y="3410515"/>
            <a:chExt cx="2103097" cy="2103097"/>
          </a:xfrm>
        </p:grpSpPr>
        <p:sp>
          <p:nvSpPr>
            <p:cNvPr id="37" name="Oval 36"/>
            <p:cNvSpPr/>
            <p:nvPr/>
          </p:nvSpPr>
          <p:spPr bwMode="auto">
            <a:xfrm>
              <a:off x="3932237" y="3410515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5"/>
            <p:cNvSpPr>
              <a:spLocks noChangeAspect="1" noEditPoints="1"/>
            </p:cNvSpPr>
            <p:nvPr/>
          </p:nvSpPr>
          <p:spPr bwMode="auto">
            <a:xfrm>
              <a:off x="4715797" y="4121030"/>
              <a:ext cx="535976" cy="682066"/>
            </a:xfrm>
            <a:custGeom>
              <a:avLst/>
              <a:gdLst>
                <a:gd name="T0" fmla="*/ 3 w 78"/>
                <a:gd name="T1" fmla="*/ 75 h 100"/>
                <a:gd name="T2" fmla="*/ 25 w 78"/>
                <a:gd name="T3" fmla="*/ 97 h 100"/>
                <a:gd name="T4" fmla="*/ 44 w 78"/>
                <a:gd name="T5" fmla="*/ 100 h 100"/>
                <a:gd name="T6" fmla="*/ 67 w 78"/>
                <a:gd name="T7" fmla="*/ 100 h 100"/>
                <a:gd name="T8" fmla="*/ 78 w 78"/>
                <a:gd name="T9" fmla="*/ 89 h 100"/>
                <a:gd name="T10" fmla="*/ 78 w 78"/>
                <a:gd name="T11" fmla="*/ 58 h 100"/>
                <a:gd name="T12" fmla="*/ 69 w 78"/>
                <a:gd name="T13" fmla="*/ 48 h 100"/>
                <a:gd name="T14" fmla="*/ 47 w 78"/>
                <a:gd name="T15" fmla="*/ 45 h 100"/>
                <a:gd name="T16" fmla="*/ 48 w 78"/>
                <a:gd name="T17" fmla="*/ 44 h 100"/>
                <a:gd name="T18" fmla="*/ 57 w 78"/>
                <a:gd name="T19" fmla="*/ 25 h 100"/>
                <a:gd name="T20" fmla="*/ 31 w 78"/>
                <a:gd name="T21" fmla="*/ 0 h 100"/>
                <a:gd name="T22" fmla="*/ 7 w 78"/>
                <a:gd name="T23" fmla="*/ 25 h 100"/>
                <a:gd name="T24" fmla="*/ 11 w 78"/>
                <a:gd name="T25" fmla="*/ 39 h 100"/>
                <a:gd name="T26" fmla="*/ 21 w 78"/>
                <a:gd name="T27" fmla="*/ 48 h 100"/>
                <a:gd name="T28" fmla="*/ 22 w 78"/>
                <a:gd name="T29" fmla="*/ 49 h 100"/>
                <a:gd name="T30" fmla="*/ 22 w 78"/>
                <a:gd name="T31" fmla="*/ 66 h 100"/>
                <a:gd name="T32" fmla="*/ 17 w 78"/>
                <a:gd name="T33" fmla="*/ 61 h 100"/>
                <a:gd name="T34" fmla="*/ 9 w 78"/>
                <a:gd name="T35" fmla="*/ 59 h 100"/>
                <a:gd name="T36" fmla="*/ 3 w 78"/>
                <a:gd name="T37" fmla="*/ 61 h 100"/>
                <a:gd name="T38" fmla="*/ 3 w 78"/>
                <a:gd name="T39" fmla="*/ 75 h 100"/>
                <a:gd name="T40" fmla="*/ 21 w 78"/>
                <a:gd name="T41" fmla="*/ 39 h 100"/>
                <a:gd name="T42" fmla="*/ 13 w 78"/>
                <a:gd name="T43" fmla="*/ 25 h 100"/>
                <a:gd name="T44" fmla="*/ 31 w 78"/>
                <a:gd name="T45" fmla="*/ 7 h 100"/>
                <a:gd name="T46" fmla="*/ 50 w 78"/>
                <a:gd name="T47" fmla="*/ 25 h 100"/>
                <a:gd name="T48" fmla="*/ 44 w 78"/>
                <a:gd name="T49" fmla="*/ 39 h 100"/>
                <a:gd name="T50" fmla="*/ 42 w 78"/>
                <a:gd name="T51" fmla="*/ 41 h 100"/>
                <a:gd name="T52" fmla="*/ 42 w 78"/>
                <a:gd name="T53" fmla="*/ 26 h 100"/>
                <a:gd name="T54" fmla="*/ 31 w 78"/>
                <a:gd name="T55" fmla="*/ 15 h 100"/>
                <a:gd name="T56" fmla="*/ 22 w 78"/>
                <a:gd name="T57" fmla="*/ 26 h 100"/>
                <a:gd name="T58" fmla="*/ 22 w 78"/>
                <a:gd name="T59" fmla="*/ 40 h 100"/>
                <a:gd name="T60" fmla="*/ 21 w 78"/>
                <a:gd name="T61" fmla="*/ 39 h 100"/>
                <a:gd name="T62" fmla="*/ 7 w 78"/>
                <a:gd name="T63" fmla="*/ 66 h 100"/>
                <a:gd name="T64" fmla="*/ 12 w 78"/>
                <a:gd name="T65" fmla="*/ 66 h 100"/>
                <a:gd name="T66" fmla="*/ 28 w 78"/>
                <a:gd name="T67" fmla="*/ 83 h 100"/>
                <a:gd name="T68" fmla="*/ 28 w 78"/>
                <a:gd name="T69" fmla="*/ 26 h 100"/>
                <a:gd name="T70" fmla="*/ 31 w 78"/>
                <a:gd name="T71" fmla="*/ 23 h 100"/>
                <a:gd name="T72" fmla="*/ 35 w 78"/>
                <a:gd name="T73" fmla="*/ 26 h 100"/>
                <a:gd name="T74" fmla="*/ 35 w 78"/>
                <a:gd name="T75" fmla="*/ 51 h 100"/>
                <a:gd name="T76" fmla="*/ 67 w 78"/>
                <a:gd name="T77" fmla="*/ 54 h 100"/>
                <a:gd name="T78" fmla="*/ 67 w 78"/>
                <a:gd name="T79" fmla="*/ 54 h 100"/>
                <a:gd name="T80" fmla="*/ 72 w 78"/>
                <a:gd name="T81" fmla="*/ 58 h 100"/>
                <a:gd name="T82" fmla="*/ 72 w 78"/>
                <a:gd name="T83" fmla="*/ 89 h 100"/>
                <a:gd name="T84" fmla="*/ 67 w 78"/>
                <a:gd name="T85" fmla="*/ 94 h 100"/>
                <a:gd name="T86" fmla="*/ 44 w 78"/>
                <a:gd name="T87" fmla="*/ 94 h 100"/>
                <a:gd name="T88" fmla="*/ 31 w 78"/>
                <a:gd name="T89" fmla="*/ 92 h 100"/>
                <a:gd name="T90" fmla="*/ 31 w 78"/>
                <a:gd name="T91" fmla="*/ 92 h 100"/>
                <a:gd name="T92" fmla="*/ 7 w 78"/>
                <a:gd name="T93" fmla="*/ 70 h 100"/>
                <a:gd name="T94" fmla="*/ 7 w 78"/>
                <a:gd name="T95" fmla="*/ 6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100">
                  <a:moveTo>
                    <a:pt x="3" y="75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8" y="100"/>
                    <a:pt x="32" y="100"/>
                    <a:pt x="44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4" y="100"/>
                    <a:pt x="78" y="94"/>
                    <a:pt x="78" y="8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2"/>
                    <a:pt x="74" y="48"/>
                    <a:pt x="69" y="48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55" y="38"/>
                    <a:pt x="57" y="32"/>
                    <a:pt x="57" y="25"/>
                  </a:cubicBezTo>
                  <a:cubicBezTo>
                    <a:pt x="57" y="11"/>
                    <a:pt x="46" y="0"/>
                    <a:pt x="31" y="0"/>
                  </a:cubicBezTo>
                  <a:cubicBezTo>
                    <a:pt x="18" y="0"/>
                    <a:pt x="7" y="12"/>
                    <a:pt x="7" y="25"/>
                  </a:cubicBezTo>
                  <a:cubicBezTo>
                    <a:pt x="7" y="31"/>
                    <a:pt x="8" y="35"/>
                    <a:pt x="11" y="39"/>
                  </a:cubicBezTo>
                  <a:cubicBezTo>
                    <a:pt x="13" y="42"/>
                    <a:pt x="16" y="46"/>
                    <a:pt x="21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5" y="60"/>
                    <a:pt x="13" y="59"/>
                    <a:pt x="9" y="59"/>
                  </a:cubicBezTo>
                  <a:cubicBezTo>
                    <a:pt x="7" y="59"/>
                    <a:pt x="5" y="59"/>
                    <a:pt x="3" y="61"/>
                  </a:cubicBezTo>
                  <a:cubicBezTo>
                    <a:pt x="0" y="65"/>
                    <a:pt x="0" y="71"/>
                    <a:pt x="3" y="75"/>
                  </a:cubicBezTo>
                  <a:close/>
                  <a:moveTo>
                    <a:pt x="21" y="39"/>
                  </a:moveTo>
                  <a:cubicBezTo>
                    <a:pt x="16" y="36"/>
                    <a:pt x="13" y="31"/>
                    <a:pt x="13" y="25"/>
                  </a:cubicBezTo>
                  <a:cubicBezTo>
                    <a:pt x="13" y="15"/>
                    <a:pt x="22" y="7"/>
                    <a:pt x="31" y="7"/>
                  </a:cubicBezTo>
                  <a:cubicBezTo>
                    <a:pt x="41" y="7"/>
                    <a:pt x="50" y="15"/>
                    <a:pt x="50" y="25"/>
                  </a:cubicBezTo>
                  <a:cubicBezTo>
                    <a:pt x="50" y="30"/>
                    <a:pt x="48" y="35"/>
                    <a:pt x="44" y="39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1"/>
                    <a:pt x="38" y="15"/>
                    <a:pt x="31" y="15"/>
                  </a:cubicBezTo>
                  <a:cubicBezTo>
                    <a:pt x="26" y="15"/>
                    <a:pt x="22" y="21"/>
                    <a:pt x="22" y="26"/>
                  </a:cubicBezTo>
                  <a:cubicBezTo>
                    <a:pt x="22" y="40"/>
                    <a:pt x="22" y="40"/>
                    <a:pt x="22" y="40"/>
                  </a:cubicBezTo>
                  <a:lnTo>
                    <a:pt x="21" y="39"/>
                  </a:lnTo>
                  <a:close/>
                  <a:moveTo>
                    <a:pt x="7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30" y="23"/>
                    <a:pt x="31" y="23"/>
                  </a:cubicBezTo>
                  <a:cubicBezTo>
                    <a:pt x="35" y="23"/>
                    <a:pt x="35" y="25"/>
                    <a:pt x="35" y="2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4"/>
                    <a:pt x="72" y="56"/>
                    <a:pt x="72" y="5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91"/>
                    <a:pt x="70" y="94"/>
                    <a:pt x="67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4" y="94"/>
                    <a:pt x="31" y="92"/>
                    <a:pt x="31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7" y="70"/>
                    <a:pt x="7" y="70"/>
                    <a:pt x="7" y="70"/>
                  </a:cubicBezTo>
                  <a:lnTo>
                    <a:pt x="7" y="66"/>
                  </a:lnTo>
                  <a:close/>
                </a:path>
              </a:pathLst>
            </a:custGeom>
            <a:solidFill>
              <a:schemeClr val="tx1"/>
            </a:solidFill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102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Simplifies the discovery,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trial, and acquisition of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line-of-business apps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58367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ecosystem to help business users get started using apps faster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61120" y="4810583"/>
            <a:ext cx="3585699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algn="ctr" defTabSz="896386">
              <a:defRPr/>
            </a:pP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Helps business users do </a:t>
            </a:r>
            <a:b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961" b="1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more with their existing Microsoft Apps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240" y="1187962"/>
            <a:ext cx="117430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96386">
              <a:lnSpc>
                <a:spcPct val="90000"/>
              </a:lnSpc>
              <a:defRPr/>
            </a:pPr>
            <a:r>
              <a:rPr lang="en-US" sz="1961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 destination for business users to discover, trial, and acquire line-of-business SaaS apps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9240" y="291514"/>
            <a:ext cx="8301267" cy="8964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Microsoft AppSource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1990" y="2692407"/>
            <a:ext cx="2061755" cy="2061755"/>
            <a:chOff x="563058" y="2745899"/>
            <a:chExt cx="2103097" cy="2103097"/>
          </a:xfrm>
        </p:grpSpPr>
        <p:sp>
          <p:nvSpPr>
            <p:cNvPr id="31" name="Oval 30"/>
            <p:cNvSpPr/>
            <p:nvPr/>
          </p:nvSpPr>
          <p:spPr bwMode="auto">
            <a:xfrm>
              <a:off x="563058" y="2745899"/>
              <a:ext cx="2103097" cy="210309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296313" y="3479947"/>
              <a:ext cx="636587" cy="635000"/>
              <a:chOff x="773" y="2192"/>
              <a:chExt cx="401" cy="400"/>
            </a:xfrm>
          </p:grpSpPr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932" y="2192"/>
                <a:ext cx="242" cy="241"/>
              </a:xfrm>
              <a:prstGeom prst="ellipse">
                <a:avLst/>
              </a:prstGeom>
              <a:noFill/>
              <a:ln w="476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 flipH="1">
                <a:off x="773" y="2397"/>
                <a:ext cx="192" cy="195"/>
              </a:xfrm>
              <a:prstGeom prst="line">
                <a:avLst/>
              </a:prstGeom>
              <a:noFill/>
              <a:ln w="476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65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9132E-7 1.97912E-6 L -1.99132E-7 0.07671 " pathEditMode="relative" rAng="0" ptsTypes="AA">
                                      <p:cBhvr>
                                        <p:cTn id="15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3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5239E-6 4.15797E-6 L 4.45239E-6 0.07671 " pathEditMode="relative" rAng="0" ptsTypes="AA">
                                      <p:cBhvr>
                                        <p:cTn id="20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  <p:bldP spid="43" grpId="0"/>
      <p:bldP spid="51" grpId="0"/>
      <p:bldP spid="7" grpId="0"/>
      <p:bldP spid="7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69" y="-871685"/>
            <a:ext cx="2818648" cy="59039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4190" y="1143325"/>
            <a:ext cx="11018862" cy="5509991"/>
            <a:chOff x="533400" y="1143000"/>
            <a:chExt cx="11020425" cy="5510768"/>
          </a:xfrm>
        </p:grpSpPr>
        <p:sp>
          <p:nvSpPr>
            <p:cNvPr id="5" name="Rectangle 4"/>
            <p:cNvSpPr/>
            <p:nvPr/>
          </p:nvSpPr>
          <p:spPr bwMode="auto">
            <a:xfrm>
              <a:off x="533400" y="1143000"/>
              <a:ext cx="11020425" cy="762000"/>
            </a:xfrm>
            <a:prstGeom prst="rect">
              <a:avLst/>
            </a:prstGeom>
            <a:solidFill>
              <a:srgbClr val="1E42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15417" y="1233156"/>
              <a:ext cx="3746860" cy="634533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Your Bot Framework Bot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76275" y="1905000"/>
              <a:ext cx="3371850" cy="4644545"/>
            </a:xfrm>
            <a:prstGeom prst="rect">
              <a:avLst/>
            </a:prstGeom>
            <a:solidFill>
              <a:srgbClr val="307AB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357686" y="1905000"/>
              <a:ext cx="3371850" cy="4644545"/>
            </a:xfrm>
            <a:prstGeom prst="rect">
              <a:avLst/>
            </a:prstGeom>
            <a:solidFill>
              <a:srgbClr val="307AB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8039100" y="1905000"/>
              <a:ext cx="3371850" cy="4644545"/>
            </a:xfrm>
            <a:prstGeom prst="rect">
              <a:avLst/>
            </a:prstGeom>
            <a:solidFill>
              <a:srgbClr val="307AB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4988" y="1905000"/>
              <a:ext cx="3013059" cy="68332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Developer Portal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09435" y="1905000"/>
              <a:ext cx="2493311" cy="691023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Bot Directory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38070" y="1905000"/>
              <a:ext cx="3065583" cy="691023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Bot Builder SDKs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6300" y="2452704"/>
              <a:ext cx="2952750" cy="1201611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Connect your bot(s) to text/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sms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, Office 365 mail, Skype, Slack, and other services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67236" y="2452704"/>
              <a:ext cx="2952750" cy="1032206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Build great dialogs within your Node.js- or C#-based bot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61473" y="2452704"/>
              <a:ext cx="2952750" cy="1201611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COMING SOON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- Try, use, and add published bots to the world’s top conversation experiences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6300" y="3569437"/>
              <a:ext cx="2952750" cy="3084331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Register, connect, publish and manage your bot through the bot dashboard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Automatic card normalization across channels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Skype channel auto-configured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Embeddable web chat control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Host your bot in your app using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DirectLine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 API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Fast, secure message routing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Diagnostic tools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75065" y="3569437"/>
              <a:ext cx="2952750" cy="2930420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Open source SDK on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Github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From simple built-in prompts and command dialogs to simple to use yet sophisticated  ‘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FormFlow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’ dialogs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Support for rich attachments (image, card, video, doc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etc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); support for calling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Skyoe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Online/offline emulator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Add smarts with Cognitive Services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43106" y="3569437"/>
              <a:ext cx="2952750" cy="2372765"/>
            </a:xfrm>
            <a:prstGeom prst="rect">
              <a:avLst/>
            </a:prstGeom>
            <a:noFill/>
          </p:spPr>
          <p:txBody>
            <a:bodyPr wrap="square" lIns="0" tIns="91427" rIns="0" bIns="91427" rtlCol="0">
              <a:spAutoFit/>
            </a:bodyPr>
            <a:lstStyle/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Public directory of bots registered and approved with Bot Framework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Users can try your bot from the directory via the web chat control</a:t>
              </a:r>
            </a:p>
            <a:p>
              <a:pPr marL="285695" marR="0" lvl="0" indent="-285695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Users can discover and add your bot to the channels on which it is configured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Components </a:t>
            </a:r>
          </a:p>
        </p:txBody>
      </p:sp>
    </p:spTree>
    <p:extLst>
      <p:ext uri="{BB962C8B-B14F-4D97-AF65-F5344CB8AC3E}">
        <p14:creationId xmlns:p14="http://schemas.microsoft.com/office/powerpoint/2010/main" val="31322345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your bot project with Bot Developer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83" y="1337342"/>
            <a:ext cx="6095689" cy="50797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153" y="2084363"/>
            <a:ext cx="4033912" cy="253899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3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The Bot Developer Portal allows you to register, customize and deploy a bot.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08066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398" y="1023406"/>
            <a:ext cx="11653523" cy="2054730"/>
          </a:xfrm>
        </p:spPr>
        <p:txBody>
          <a:bodyPr/>
          <a:lstStyle/>
          <a:p>
            <a:r>
              <a:rPr lang="en-US" dirty="0"/>
              <a:t>.NET framework with C# or Node.js</a:t>
            </a:r>
          </a:p>
          <a:p>
            <a:r>
              <a:rPr lang="en-US" dirty="0"/>
              <a:t>REST and REST State APIs</a:t>
            </a:r>
          </a:p>
          <a:p>
            <a:r>
              <a:rPr lang="en-US" dirty="0"/>
              <a:t>Manages the conversation state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Bot Builder SDK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21" y="7124676"/>
            <a:ext cx="7492641" cy="3525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426149" y="3031958"/>
            <a:ext cx="5354052" cy="255069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Bot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14906" y="3565043"/>
            <a:ext cx="4764505" cy="661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Logic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14906" y="4357279"/>
            <a:ext cx="4764505" cy="661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Bot Builder SDK</a:t>
            </a:r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1435235" y="3895911"/>
            <a:ext cx="2398658" cy="15400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45439" y="4798277"/>
            <a:ext cx="1732547" cy="12753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Web 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Service</a:t>
            </a:r>
          </a:p>
        </p:txBody>
      </p:sp>
      <p:cxnSp>
        <p:nvCxnSpPr>
          <p:cNvPr id="16" name="Elbow Connector 15"/>
          <p:cNvCxnSpPr/>
          <p:nvPr/>
        </p:nvCxnSpPr>
        <p:spPr>
          <a:xfrm rot="10800000">
            <a:off x="8374399" y="4651112"/>
            <a:ext cx="1318441" cy="9284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9442563" y="4798277"/>
            <a:ext cx="1732547" cy="12753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LUIS</a:t>
            </a:r>
          </a:p>
        </p:txBody>
      </p:sp>
    </p:spTree>
    <p:extLst>
      <p:ext uri="{BB962C8B-B14F-4D97-AF65-F5344CB8AC3E}">
        <p14:creationId xmlns:p14="http://schemas.microsoft.com/office/powerpoint/2010/main" val="200222267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923" y="289958"/>
            <a:ext cx="11655078" cy="8995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Supported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88" t="16145" r="5303" b="5821"/>
          <a:stretch/>
        </p:blipFill>
        <p:spPr>
          <a:xfrm>
            <a:off x="941558" y="1486746"/>
            <a:ext cx="10355253" cy="50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104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6" y="2084363"/>
            <a:ext cx="11651870" cy="4632294"/>
          </a:xfrm>
        </p:spPr>
        <p:txBody>
          <a:bodyPr/>
          <a:lstStyle/>
          <a:p>
            <a:r>
              <a:rPr lang="en-US" sz="7198" dirty="0"/>
              <a:t>Getting Started with Azure Bot</a:t>
            </a:r>
            <a:br>
              <a:rPr lang="en-US" sz="7198" dirty="0"/>
            </a:br>
            <a:r>
              <a:rPr lang="en-US" sz="5399" dirty="0"/>
              <a:t>Demo</a:t>
            </a:r>
            <a:br>
              <a:rPr lang="en-US" sz="5399" dirty="0"/>
            </a:br>
            <a:r>
              <a:rPr lang="en-US" sz="4800" u="sng" dirty="0">
                <a:solidFill>
                  <a:schemeClr val="tx1"/>
                </a:solidFill>
                <a:hlinkClick r:id="rId3"/>
              </a:rPr>
              <a:t>https://github.com/Microsoft/BotBuilder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6862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Org Bot – Vacation Reporting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27" y="1340099"/>
            <a:ext cx="2570097" cy="4571347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40" y="1340098"/>
            <a:ext cx="2570097" cy="4571348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53" y="1340098"/>
            <a:ext cx="2570097" cy="4571348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4" y="1340098"/>
            <a:ext cx="2570098" cy="4571348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73677658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Org Bot – HSA Account Balance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72" y="1340099"/>
            <a:ext cx="2570096" cy="4571347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70" y="1340098"/>
            <a:ext cx="2570097" cy="4571347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70" y="1340097"/>
            <a:ext cx="2570097" cy="4571348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45125064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74277" y="142109"/>
            <a:ext cx="6797888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82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</a:rPr>
              <a:t>Text: 206-488-1855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Internal AD 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02" y="1486747"/>
            <a:ext cx="2431562" cy="432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68" y="1486747"/>
            <a:ext cx="2434222" cy="4329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648" y="1486747"/>
            <a:ext cx="2431562" cy="432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4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32124"/>
            <a:ext cx="11655840" cy="899537"/>
          </a:xfrm>
        </p:spPr>
        <p:txBody>
          <a:bodyPr/>
          <a:lstStyle/>
          <a:p>
            <a:r>
              <a:rPr lang="en-US" dirty="0"/>
              <a:t>Partner opportunity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2317511" y="5894168"/>
            <a:ext cx="7556980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defRPr/>
            </a:pPr>
            <a:r>
              <a:rPr lang="en-US" sz="2353" kern="0" spc="-29" dirty="0">
                <a:gradFill>
                  <a:gsLst>
                    <a:gs pos="52679">
                      <a:schemeClr val="tx1"/>
                    </a:gs>
                    <a:gs pos="42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Global reach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" y="1764726"/>
            <a:ext cx="3187236" cy="3944269"/>
            <a:chOff x="0" y="1799616"/>
            <a:chExt cx="3251147" cy="4023360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1799616"/>
              <a:ext cx="3251147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39808" y="2606191"/>
              <a:ext cx="2743234" cy="1868421"/>
              <a:chOff x="274639" y="2438806"/>
              <a:chExt cx="2743234" cy="1868421"/>
            </a:xfrm>
          </p:grpSpPr>
          <p:sp>
            <p:nvSpPr>
              <p:cNvPr id="1531" name="Content Placeholder 5"/>
              <p:cNvSpPr txBox="1">
                <a:spLocks/>
              </p:cNvSpPr>
              <p:nvPr/>
            </p:nvSpPr>
            <p:spPr>
              <a:xfrm>
                <a:off x="274639" y="2848409"/>
                <a:ext cx="2743234" cy="1458818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anchor="t" anchorCtr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400" kern="1200" spc="0" baseline="0">
                    <a:gradFill>
                      <a:gsLst>
                        <a:gs pos="2655">
                          <a:schemeClr val="bg1"/>
                        </a:gs>
                        <a:gs pos="29000">
                          <a:schemeClr val="bg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67">
                  <a:defRPr/>
                </a:pPr>
                <a:r>
                  <a:rPr lang="en-US" sz="2745" spc="-29" dirty="0">
                    <a:gradFill>
                      <a:gsLst>
                        <a:gs pos="12500">
                          <a:schemeClr val="bg1"/>
                        </a:gs>
                        <a:gs pos="30357">
                          <a:schemeClr val="bg1"/>
                        </a:gs>
                      </a:gsLst>
                      <a:lin ang="5400000" scaled="0"/>
                    </a:gradFill>
                  </a:rPr>
                  <a:t>Independent software vendors</a:t>
                </a:r>
              </a:p>
            </p:txBody>
          </p:sp>
          <p:sp>
            <p:nvSpPr>
              <p:cNvPr id="438" name="Freeform 9"/>
              <p:cNvSpPr>
                <a:spLocks noChangeAspect="1" noEditPoints="1"/>
              </p:cNvSpPr>
              <p:nvPr/>
            </p:nvSpPr>
            <p:spPr bwMode="auto">
              <a:xfrm>
                <a:off x="489614" y="2438806"/>
                <a:ext cx="445943" cy="365125"/>
              </a:xfrm>
              <a:custGeom>
                <a:avLst/>
                <a:gdLst>
                  <a:gd name="T0" fmla="*/ 116 w 128"/>
                  <a:gd name="T1" fmla="*/ 36 h 104"/>
                  <a:gd name="T2" fmla="*/ 124 w 128"/>
                  <a:gd name="T3" fmla="*/ 20 h 104"/>
                  <a:gd name="T4" fmla="*/ 104 w 128"/>
                  <a:gd name="T5" fmla="*/ 0 h 104"/>
                  <a:gd name="T6" fmla="*/ 84 w 128"/>
                  <a:gd name="T7" fmla="*/ 20 h 104"/>
                  <a:gd name="T8" fmla="*/ 92 w 128"/>
                  <a:gd name="T9" fmla="*/ 36 h 104"/>
                  <a:gd name="T10" fmla="*/ 84 w 128"/>
                  <a:gd name="T11" fmla="*/ 43 h 104"/>
                  <a:gd name="T12" fmla="*/ 64 w 128"/>
                  <a:gd name="T13" fmla="*/ 32 h 104"/>
                  <a:gd name="T14" fmla="*/ 44 w 128"/>
                  <a:gd name="T15" fmla="*/ 43 h 104"/>
                  <a:gd name="T16" fmla="*/ 36 w 128"/>
                  <a:gd name="T17" fmla="*/ 36 h 104"/>
                  <a:gd name="T18" fmla="*/ 44 w 128"/>
                  <a:gd name="T19" fmla="*/ 20 h 104"/>
                  <a:gd name="T20" fmla="*/ 24 w 128"/>
                  <a:gd name="T21" fmla="*/ 0 h 104"/>
                  <a:gd name="T22" fmla="*/ 4 w 128"/>
                  <a:gd name="T23" fmla="*/ 20 h 104"/>
                  <a:gd name="T24" fmla="*/ 12 w 128"/>
                  <a:gd name="T25" fmla="*/ 36 h 104"/>
                  <a:gd name="T26" fmla="*/ 0 w 128"/>
                  <a:gd name="T27" fmla="*/ 56 h 104"/>
                  <a:gd name="T28" fmla="*/ 8 w 128"/>
                  <a:gd name="T29" fmla="*/ 56 h 104"/>
                  <a:gd name="T30" fmla="*/ 24 w 128"/>
                  <a:gd name="T31" fmla="*/ 40 h 104"/>
                  <a:gd name="T32" fmla="*/ 40 w 128"/>
                  <a:gd name="T33" fmla="*/ 56 h 104"/>
                  <a:gd name="T34" fmla="*/ 50 w 128"/>
                  <a:gd name="T35" fmla="*/ 76 h 104"/>
                  <a:gd name="T36" fmla="*/ 32 w 128"/>
                  <a:gd name="T37" fmla="*/ 104 h 104"/>
                  <a:gd name="T38" fmla="*/ 40 w 128"/>
                  <a:gd name="T39" fmla="*/ 104 h 104"/>
                  <a:gd name="T40" fmla="*/ 64 w 128"/>
                  <a:gd name="T41" fmla="*/ 80 h 104"/>
                  <a:gd name="T42" fmla="*/ 88 w 128"/>
                  <a:gd name="T43" fmla="*/ 104 h 104"/>
                  <a:gd name="T44" fmla="*/ 96 w 128"/>
                  <a:gd name="T45" fmla="*/ 104 h 104"/>
                  <a:gd name="T46" fmla="*/ 78 w 128"/>
                  <a:gd name="T47" fmla="*/ 76 h 104"/>
                  <a:gd name="T48" fmla="*/ 88 w 128"/>
                  <a:gd name="T49" fmla="*/ 56 h 104"/>
                  <a:gd name="T50" fmla="*/ 104 w 128"/>
                  <a:gd name="T51" fmla="*/ 40 h 104"/>
                  <a:gd name="T52" fmla="*/ 120 w 128"/>
                  <a:gd name="T53" fmla="*/ 56 h 104"/>
                  <a:gd name="T54" fmla="*/ 128 w 128"/>
                  <a:gd name="T55" fmla="*/ 56 h 104"/>
                  <a:gd name="T56" fmla="*/ 116 w 128"/>
                  <a:gd name="T57" fmla="*/ 36 h 104"/>
                  <a:gd name="T58" fmla="*/ 12 w 128"/>
                  <a:gd name="T59" fmla="*/ 20 h 104"/>
                  <a:gd name="T60" fmla="*/ 24 w 128"/>
                  <a:gd name="T61" fmla="*/ 8 h 104"/>
                  <a:gd name="T62" fmla="*/ 36 w 128"/>
                  <a:gd name="T63" fmla="*/ 20 h 104"/>
                  <a:gd name="T64" fmla="*/ 24 w 128"/>
                  <a:gd name="T65" fmla="*/ 32 h 104"/>
                  <a:gd name="T66" fmla="*/ 12 w 128"/>
                  <a:gd name="T67" fmla="*/ 20 h 104"/>
                  <a:gd name="T68" fmla="*/ 64 w 128"/>
                  <a:gd name="T69" fmla="*/ 72 h 104"/>
                  <a:gd name="T70" fmla="*/ 48 w 128"/>
                  <a:gd name="T71" fmla="*/ 56 h 104"/>
                  <a:gd name="T72" fmla="*/ 64 w 128"/>
                  <a:gd name="T73" fmla="*/ 40 h 104"/>
                  <a:gd name="T74" fmla="*/ 80 w 128"/>
                  <a:gd name="T75" fmla="*/ 56 h 104"/>
                  <a:gd name="T76" fmla="*/ 64 w 128"/>
                  <a:gd name="T77" fmla="*/ 72 h 104"/>
                  <a:gd name="T78" fmla="*/ 92 w 128"/>
                  <a:gd name="T79" fmla="*/ 20 h 104"/>
                  <a:gd name="T80" fmla="*/ 104 w 128"/>
                  <a:gd name="T81" fmla="*/ 8 h 104"/>
                  <a:gd name="T82" fmla="*/ 116 w 128"/>
                  <a:gd name="T83" fmla="*/ 20 h 104"/>
                  <a:gd name="T84" fmla="*/ 104 w 128"/>
                  <a:gd name="T85" fmla="*/ 32 h 104"/>
                  <a:gd name="T86" fmla="*/ 92 w 128"/>
                  <a:gd name="T87" fmla="*/ 2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116" y="36"/>
                    </a:move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8"/>
                      <a:pt x="86" y="40"/>
                      <a:pt x="84" y="43"/>
                    </a:cubicBezTo>
                    <a:cubicBezTo>
                      <a:pt x="80" y="36"/>
                      <a:pt x="72" y="32"/>
                      <a:pt x="64" y="32"/>
                    </a:cubicBezTo>
                    <a:cubicBezTo>
                      <a:pt x="56" y="32"/>
                      <a:pt x="48" y="36"/>
                      <a:pt x="44" y="43"/>
                    </a:cubicBezTo>
                    <a:cubicBezTo>
                      <a:pt x="42" y="40"/>
                      <a:pt x="39" y="38"/>
                      <a:pt x="36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8"/>
                      <a:pt x="0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6"/>
                    </a:cubicBezTo>
                    <a:cubicBezTo>
                      <a:pt x="39" y="81"/>
                      <a:pt x="32" y="92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2"/>
                      <a:pt x="89" y="81"/>
                      <a:pt x="78" y="76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8"/>
                      <a:pt x="123" y="40"/>
                      <a:pt x="116" y="36"/>
                    </a:cubicBezTo>
                    <a:moveTo>
                      <a:pt x="12" y="20"/>
                    </a:moveTo>
                    <a:cubicBezTo>
                      <a:pt x="12" y="14"/>
                      <a:pt x="17" y="8"/>
                      <a:pt x="24" y="8"/>
                    </a:cubicBezTo>
                    <a:cubicBezTo>
                      <a:pt x="31" y="8"/>
                      <a:pt x="36" y="14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7" y="32"/>
                      <a:pt x="12" y="27"/>
                      <a:pt x="12" y="20"/>
                    </a:cubicBezTo>
                    <a:moveTo>
                      <a:pt x="64" y="72"/>
                    </a:move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moveTo>
                      <a:pt x="92" y="20"/>
                    </a:moveTo>
                    <a:cubicBezTo>
                      <a:pt x="92" y="14"/>
                      <a:pt x="97" y="8"/>
                      <a:pt x="104" y="8"/>
                    </a:cubicBezTo>
                    <a:cubicBezTo>
                      <a:pt x="111" y="8"/>
                      <a:pt x="116" y="14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7" y="32"/>
                      <a:pt x="92" y="27"/>
                      <a:pt x="92" y="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009381" y="1764726"/>
            <a:ext cx="3182620" cy="3944269"/>
            <a:chOff x="9184458" y="1799616"/>
            <a:chExt cx="3246438" cy="402336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9184458" y="1799616"/>
              <a:ext cx="3246438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57602" y="2565427"/>
              <a:ext cx="2939244" cy="1980919"/>
              <a:chOff x="8880559" y="2326308"/>
              <a:chExt cx="2939244" cy="1980919"/>
            </a:xfrm>
          </p:grpSpPr>
          <p:sp>
            <p:nvSpPr>
              <p:cNvPr id="1532" name="Content Placeholder 5"/>
              <p:cNvSpPr txBox="1">
                <a:spLocks/>
              </p:cNvSpPr>
              <p:nvPr/>
            </p:nvSpPr>
            <p:spPr>
              <a:xfrm>
                <a:off x="8880559" y="2848409"/>
                <a:ext cx="2939244" cy="1458818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anchor="t" anchorCtr="0">
                <a:spAutoFit/>
              </a:bodyPr>
              <a:lstStyle>
                <a:defPPr>
                  <a:defRPr lang="en-US"/>
                </a:defPPr>
                <a:lvl1pPr marR="0" indent="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800" spc="-30" baseline="0">
                    <a:gradFill>
                      <a:gsLst>
                        <a:gs pos="12500">
                          <a:schemeClr val="bg1"/>
                        </a:gs>
                        <a:gs pos="30357">
                          <a:schemeClr val="bg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  <a:lvl2pPr marL="584200" marR="0" indent="-2413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2pPr>
                <a:lvl3pPr marL="8001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3pPr>
                <a:lvl4pPr marL="10287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4pPr>
                <a:lvl5pPr marL="1257300" marR="0" indent="-228600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defRPr>
                </a:lvl5pPr>
                <a:lvl6pPr marL="2565040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defTabSz="896386">
                  <a:defRPr/>
                </a:pPr>
                <a:r>
                  <a:rPr lang="en-US" sz="2745" kern="0" spc="-29" dirty="0"/>
                  <a:t>Line of </a:t>
                </a:r>
                <a:br>
                  <a:rPr lang="en-US" sz="2745" kern="0" spc="-29" dirty="0"/>
                </a:br>
                <a:r>
                  <a:rPr lang="en-US" sz="2745" kern="0" spc="-29" dirty="0"/>
                  <a:t>Business </a:t>
                </a:r>
                <a:br>
                  <a:rPr lang="en-US" sz="2745" kern="0" spc="-29" dirty="0"/>
                </a:br>
                <a:r>
                  <a:rPr lang="en-US" sz="2745" kern="0" spc="-29" dirty="0"/>
                  <a:t>users</a:t>
                </a:r>
              </a:p>
            </p:txBody>
          </p:sp>
          <p:sp>
            <p:nvSpPr>
              <p:cNvPr id="442" name="Freeform 9"/>
              <p:cNvSpPr>
                <a:spLocks noChangeAspect="1" noEditPoints="1"/>
              </p:cNvSpPr>
              <p:nvPr/>
            </p:nvSpPr>
            <p:spPr bwMode="auto">
              <a:xfrm>
                <a:off x="9101907" y="2326308"/>
                <a:ext cx="491064" cy="477623"/>
              </a:xfrm>
              <a:custGeom>
                <a:avLst/>
                <a:gdLst>
                  <a:gd name="T0" fmla="*/ 524 w 2009"/>
                  <a:gd name="T1" fmla="*/ 685 h 1950"/>
                  <a:gd name="T2" fmla="*/ 524 w 2009"/>
                  <a:gd name="T3" fmla="*/ 1862 h 1950"/>
                  <a:gd name="T4" fmla="*/ 0 w 2009"/>
                  <a:gd name="T5" fmla="*/ 598 h 1950"/>
                  <a:gd name="T6" fmla="*/ 1922 w 2009"/>
                  <a:gd name="T7" fmla="*/ 1137 h 1950"/>
                  <a:gd name="T8" fmla="*/ 1693 w 2009"/>
                  <a:gd name="T9" fmla="*/ 1950 h 1950"/>
                  <a:gd name="T10" fmla="*/ 1693 w 2009"/>
                  <a:gd name="T11" fmla="*/ 1050 h 1950"/>
                  <a:gd name="T12" fmla="*/ 1588 w 2009"/>
                  <a:gd name="T13" fmla="*/ 1950 h 1950"/>
                  <a:gd name="T14" fmla="*/ 802 w 2009"/>
                  <a:gd name="T15" fmla="*/ 173 h 1950"/>
                  <a:gd name="T16" fmla="*/ 1127 w 2009"/>
                  <a:gd name="T17" fmla="*/ 173 h 1950"/>
                  <a:gd name="T18" fmla="*/ 1039 w 2009"/>
                  <a:gd name="T19" fmla="*/ 88 h 1950"/>
                  <a:gd name="T20" fmla="*/ 1171 w 2009"/>
                  <a:gd name="T21" fmla="*/ 1707 h 1950"/>
                  <a:gd name="T22" fmla="*/ 1046 w 2009"/>
                  <a:gd name="T23" fmla="*/ 1862 h 1950"/>
                  <a:gd name="T24" fmla="*/ 1127 w 2009"/>
                  <a:gd name="T25" fmla="*/ 260 h 1950"/>
                  <a:gd name="T26" fmla="*/ 716 w 2009"/>
                  <a:gd name="T27" fmla="*/ 1862 h 1950"/>
                  <a:gd name="T28" fmla="*/ 1108 w 2009"/>
                  <a:gd name="T29" fmla="*/ 1557 h 1950"/>
                  <a:gd name="T30" fmla="*/ 1501 w 2009"/>
                  <a:gd name="T31" fmla="*/ 1862 h 1950"/>
                  <a:gd name="T32" fmla="*/ 1394 w 2009"/>
                  <a:gd name="T33" fmla="*/ 372 h 1950"/>
                  <a:gd name="T34" fmla="*/ 1394 w 2009"/>
                  <a:gd name="T35" fmla="*/ 459 h 1950"/>
                  <a:gd name="T36" fmla="*/ 1307 w 2009"/>
                  <a:gd name="T37" fmla="*/ 598 h 1950"/>
                  <a:gd name="T38" fmla="*/ 1394 w 2009"/>
                  <a:gd name="T39" fmla="*/ 598 h 1950"/>
                  <a:gd name="T40" fmla="*/ 1307 w 2009"/>
                  <a:gd name="T41" fmla="*/ 911 h 1950"/>
                  <a:gd name="T42" fmla="*/ 1394 w 2009"/>
                  <a:gd name="T43" fmla="*/ 1050 h 1950"/>
                  <a:gd name="T44" fmla="*/ 1394 w 2009"/>
                  <a:gd name="T45" fmla="*/ 1137 h 1950"/>
                  <a:gd name="T46" fmla="*/ 1307 w 2009"/>
                  <a:gd name="T47" fmla="*/ 1276 h 1950"/>
                  <a:gd name="T48" fmla="*/ 1394 w 2009"/>
                  <a:gd name="T49" fmla="*/ 1276 h 1950"/>
                  <a:gd name="T50" fmla="*/ 822 w 2009"/>
                  <a:gd name="T51" fmla="*/ 459 h 1950"/>
                  <a:gd name="T52" fmla="*/ 910 w 2009"/>
                  <a:gd name="T53" fmla="*/ 598 h 1950"/>
                  <a:gd name="T54" fmla="*/ 910 w 2009"/>
                  <a:gd name="T55" fmla="*/ 685 h 1950"/>
                  <a:gd name="T56" fmla="*/ 822 w 2009"/>
                  <a:gd name="T57" fmla="*/ 824 h 1950"/>
                  <a:gd name="T58" fmla="*/ 910 w 2009"/>
                  <a:gd name="T59" fmla="*/ 824 h 1950"/>
                  <a:gd name="T60" fmla="*/ 822 w 2009"/>
                  <a:gd name="T61" fmla="*/ 1137 h 1950"/>
                  <a:gd name="T62" fmla="*/ 910 w 2009"/>
                  <a:gd name="T63" fmla="*/ 1276 h 1950"/>
                  <a:gd name="T64" fmla="*/ 910 w 2009"/>
                  <a:gd name="T65" fmla="*/ 1363 h 1950"/>
                  <a:gd name="T66" fmla="*/ 1065 w 2009"/>
                  <a:gd name="T67" fmla="*/ 372 h 1950"/>
                  <a:gd name="T68" fmla="*/ 1152 w 2009"/>
                  <a:gd name="T69" fmla="*/ 372 h 1950"/>
                  <a:gd name="T70" fmla="*/ 1065 w 2009"/>
                  <a:gd name="T71" fmla="*/ 685 h 1950"/>
                  <a:gd name="T72" fmla="*/ 1152 w 2009"/>
                  <a:gd name="T73" fmla="*/ 824 h 1950"/>
                  <a:gd name="T74" fmla="*/ 1152 w 2009"/>
                  <a:gd name="T75" fmla="*/ 911 h 1950"/>
                  <a:gd name="T76" fmla="*/ 1065 w 2009"/>
                  <a:gd name="T77" fmla="*/ 1050 h 1950"/>
                  <a:gd name="T78" fmla="*/ 1152 w 2009"/>
                  <a:gd name="T79" fmla="*/ 1050 h 1950"/>
                  <a:gd name="T80" fmla="*/ 1065 w 2009"/>
                  <a:gd name="T81" fmla="*/ 1363 h 1950"/>
                  <a:gd name="T82" fmla="*/ 282 w 2009"/>
                  <a:gd name="T83" fmla="*/ 824 h 1950"/>
                  <a:gd name="T84" fmla="*/ 282 w 2009"/>
                  <a:gd name="T85" fmla="*/ 911 h 1950"/>
                  <a:gd name="T86" fmla="*/ 195 w 2009"/>
                  <a:gd name="T87" fmla="*/ 1050 h 1950"/>
                  <a:gd name="T88" fmla="*/ 282 w 2009"/>
                  <a:gd name="T89" fmla="*/ 1050 h 1950"/>
                  <a:gd name="T90" fmla="*/ 195 w 2009"/>
                  <a:gd name="T91" fmla="*/ 1363 h 1950"/>
                  <a:gd name="T92" fmla="*/ 524 w 2009"/>
                  <a:gd name="T93" fmla="*/ 824 h 1950"/>
                  <a:gd name="T94" fmla="*/ 524 w 2009"/>
                  <a:gd name="T95" fmla="*/ 911 h 1950"/>
                  <a:gd name="T96" fmla="*/ 437 w 2009"/>
                  <a:gd name="T97" fmla="*/ 1050 h 1950"/>
                  <a:gd name="T98" fmla="*/ 524 w 2009"/>
                  <a:gd name="T99" fmla="*/ 1050 h 1950"/>
                  <a:gd name="T100" fmla="*/ 437 w 2009"/>
                  <a:gd name="T101" fmla="*/ 1363 h 1950"/>
                  <a:gd name="T102" fmla="*/ 195 w 2009"/>
                  <a:gd name="T103" fmla="*/ 1589 h 1950"/>
                  <a:gd name="T104" fmla="*/ 195 w 2009"/>
                  <a:gd name="T105" fmla="*/ 1502 h 1950"/>
                  <a:gd name="T106" fmla="*/ 524 w 2009"/>
                  <a:gd name="T107" fmla="*/ 1589 h 1950"/>
                  <a:gd name="T108" fmla="*/ 437 w 2009"/>
                  <a:gd name="T109" fmla="*/ 1589 h 1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9" h="1950">
                    <a:moveTo>
                      <a:pt x="0" y="598"/>
                    </a:moveTo>
                    <a:cubicBezTo>
                      <a:pt x="524" y="598"/>
                      <a:pt x="524" y="598"/>
                      <a:pt x="524" y="598"/>
                    </a:cubicBezTo>
                    <a:cubicBezTo>
                      <a:pt x="524" y="685"/>
                      <a:pt x="524" y="685"/>
                      <a:pt x="524" y="685"/>
                    </a:cubicBezTo>
                    <a:cubicBezTo>
                      <a:pt x="88" y="685"/>
                      <a:pt x="88" y="685"/>
                      <a:pt x="88" y="685"/>
                    </a:cubicBezTo>
                    <a:cubicBezTo>
                      <a:pt x="88" y="1862"/>
                      <a:pt x="88" y="1862"/>
                      <a:pt x="88" y="1862"/>
                    </a:cubicBezTo>
                    <a:cubicBezTo>
                      <a:pt x="524" y="1862"/>
                      <a:pt x="524" y="1862"/>
                      <a:pt x="524" y="1862"/>
                    </a:cubicBezTo>
                    <a:cubicBezTo>
                      <a:pt x="524" y="1950"/>
                      <a:pt x="524" y="1950"/>
                      <a:pt x="524" y="1950"/>
                    </a:cubicBezTo>
                    <a:cubicBezTo>
                      <a:pt x="0" y="1950"/>
                      <a:pt x="0" y="1950"/>
                      <a:pt x="0" y="1950"/>
                    </a:cubicBezTo>
                    <a:lnTo>
                      <a:pt x="0" y="598"/>
                    </a:lnTo>
                    <a:close/>
                    <a:moveTo>
                      <a:pt x="1693" y="1050"/>
                    </a:moveTo>
                    <a:cubicBezTo>
                      <a:pt x="1693" y="1137"/>
                      <a:pt x="1693" y="1137"/>
                      <a:pt x="1693" y="1137"/>
                    </a:cubicBezTo>
                    <a:cubicBezTo>
                      <a:pt x="1922" y="1137"/>
                      <a:pt x="1922" y="1137"/>
                      <a:pt x="1922" y="1137"/>
                    </a:cubicBezTo>
                    <a:cubicBezTo>
                      <a:pt x="1922" y="1862"/>
                      <a:pt x="1922" y="1862"/>
                      <a:pt x="1922" y="1862"/>
                    </a:cubicBezTo>
                    <a:cubicBezTo>
                      <a:pt x="1693" y="1862"/>
                      <a:pt x="1693" y="1862"/>
                      <a:pt x="1693" y="1862"/>
                    </a:cubicBezTo>
                    <a:cubicBezTo>
                      <a:pt x="1693" y="1950"/>
                      <a:pt x="1693" y="1950"/>
                      <a:pt x="1693" y="1950"/>
                    </a:cubicBezTo>
                    <a:cubicBezTo>
                      <a:pt x="2009" y="1950"/>
                      <a:pt x="2009" y="1950"/>
                      <a:pt x="2009" y="1950"/>
                    </a:cubicBezTo>
                    <a:cubicBezTo>
                      <a:pt x="2009" y="1050"/>
                      <a:pt x="2009" y="1050"/>
                      <a:pt x="2009" y="1050"/>
                    </a:cubicBezTo>
                    <a:lnTo>
                      <a:pt x="1693" y="1050"/>
                    </a:lnTo>
                    <a:close/>
                    <a:moveTo>
                      <a:pt x="1127" y="173"/>
                    </a:moveTo>
                    <a:cubicBezTo>
                      <a:pt x="1588" y="173"/>
                      <a:pt x="1588" y="173"/>
                      <a:pt x="1588" y="173"/>
                    </a:cubicBezTo>
                    <a:cubicBezTo>
                      <a:pt x="1588" y="1950"/>
                      <a:pt x="1588" y="1950"/>
                      <a:pt x="1588" y="1950"/>
                    </a:cubicBezTo>
                    <a:cubicBezTo>
                      <a:pt x="628" y="1950"/>
                      <a:pt x="628" y="1950"/>
                      <a:pt x="628" y="1950"/>
                    </a:cubicBezTo>
                    <a:cubicBezTo>
                      <a:pt x="628" y="173"/>
                      <a:pt x="628" y="173"/>
                      <a:pt x="628" y="173"/>
                    </a:cubicBezTo>
                    <a:cubicBezTo>
                      <a:pt x="802" y="173"/>
                      <a:pt x="802" y="173"/>
                      <a:pt x="802" y="173"/>
                    </a:cubicBezTo>
                    <a:cubicBezTo>
                      <a:pt x="802" y="0"/>
                      <a:pt x="802" y="0"/>
                      <a:pt x="802" y="0"/>
                    </a:cubicBezTo>
                    <a:cubicBezTo>
                      <a:pt x="1127" y="0"/>
                      <a:pt x="1127" y="0"/>
                      <a:pt x="1127" y="0"/>
                    </a:cubicBezTo>
                    <a:lnTo>
                      <a:pt x="1127" y="173"/>
                    </a:lnTo>
                    <a:close/>
                    <a:moveTo>
                      <a:pt x="890" y="173"/>
                    </a:moveTo>
                    <a:cubicBezTo>
                      <a:pt x="1039" y="173"/>
                      <a:pt x="1039" y="173"/>
                      <a:pt x="1039" y="173"/>
                    </a:cubicBezTo>
                    <a:cubicBezTo>
                      <a:pt x="1039" y="88"/>
                      <a:pt x="1039" y="88"/>
                      <a:pt x="1039" y="88"/>
                    </a:cubicBezTo>
                    <a:cubicBezTo>
                      <a:pt x="890" y="88"/>
                      <a:pt x="890" y="88"/>
                      <a:pt x="890" y="88"/>
                    </a:cubicBezTo>
                    <a:lnTo>
                      <a:pt x="890" y="173"/>
                    </a:lnTo>
                    <a:close/>
                    <a:moveTo>
                      <a:pt x="1171" y="1707"/>
                    </a:moveTo>
                    <a:cubicBezTo>
                      <a:pt x="1171" y="1673"/>
                      <a:pt x="1143" y="1645"/>
                      <a:pt x="1108" y="1645"/>
                    </a:cubicBezTo>
                    <a:cubicBezTo>
                      <a:pt x="1074" y="1645"/>
                      <a:pt x="1046" y="1673"/>
                      <a:pt x="1046" y="1707"/>
                    </a:cubicBezTo>
                    <a:cubicBezTo>
                      <a:pt x="1046" y="1862"/>
                      <a:pt x="1046" y="1862"/>
                      <a:pt x="1046" y="1862"/>
                    </a:cubicBezTo>
                    <a:cubicBezTo>
                      <a:pt x="1171" y="1862"/>
                      <a:pt x="1171" y="1862"/>
                      <a:pt x="1171" y="1862"/>
                    </a:cubicBezTo>
                    <a:lnTo>
                      <a:pt x="1171" y="1707"/>
                    </a:lnTo>
                    <a:close/>
                    <a:moveTo>
                      <a:pt x="1127" y="260"/>
                    </a:moveTo>
                    <a:cubicBezTo>
                      <a:pt x="802" y="260"/>
                      <a:pt x="802" y="260"/>
                      <a:pt x="802" y="260"/>
                    </a:cubicBezTo>
                    <a:cubicBezTo>
                      <a:pt x="716" y="260"/>
                      <a:pt x="716" y="260"/>
                      <a:pt x="716" y="260"/>
                    </a:cubicBezTo>
                    <a:cubicBezTo>
                      <a:pt x="716" y="1862"/>
                      <a:pt x="716" y="1862"/>
                      <a:pt x="716" y="1862"/>
                    </a:cubicBezTo>
                    <a:cubicBezTo>
                      <a:pt x="958" y="1862"/>
                      <a:pt x="958" y="1862"/>
                      <a:pt x="958" y="1862"/>
                    </a:cubicBezTo>
                    <a:cubicBezTo>
                      <a:pt x="958" y="1707"/>
                      <a:pt x="958" y="1707"/>
                      <a:pt x="958" y="1707"/>
                    </a:cubicBezTo>
                    <a:cubicBezTo>
                      <a:pt x="958" y="1624"/>
                      <a:pt x="1026" y="1557"/>
                      <a:pt x="1108" y="1557"/>
                    </a:cubicBezTo>
                    <a:cubicBezTo>
                      <a:pt x="1191" y="1557"/>
                      <a:pt x="1259" y="1624"/>
                      <a:pt x="1259" y="1707"/>
                    </a:cubicBezTo>
                    <a:cubicBezTo>
                      <a:pt x="1259" y="1862"/>
                      <a:pt x="1259" y="1862"/>
                      <a:pt x="1259" y="1862"/>
                    </a:cubicBezTo>
                    <a:cubicBezTo>
                      <a:pt x="1501" y="1862"/>
                      <a:pt x="1501" y="1862"/>
                      <a:pt x="1501" y="1862"/>
                    </a:cubicBezTo>
                    <a:cubicBezTo>
                      <a:pt x="1501" y="260"/>
                      <a:pt x="1501" y="260"/>
                      <a:pt x="1501" y="260"/>
                    </a:cubicBezTo>
                    <a:lnTo>
                      <a:pt x="1127" y="260"/>
                    </a:lnTo>
                    <a:close/>
                    <a:moveTo>
                      <a:pt x="1394" y="372"/>
                    </a:moveTo>
                    <a:cubicBezTo>
                      <a:pt x="1307" y="372"/>
                      <a:pt x="1307" y="372"/>
                      <a:pt x="1307" y="372"/>
                    </a:cubicBezTo>
                    <a:cubicBezTo>
                      <a:pt x="1307" y="459"/>
                      <a:pt x="1307" y="459"/>
                      <a:pt x="1307" y="459"/>
                    </a:cubicBezTo>
                    <a:cubicBezTo>
                      <a:pt x="1394" y="459"/>
                      <a:pt x="1394" y="459"/>
                      <a:pt x="1394" y="459"/>
                    </a:cubicBezTo>
                    <a:lnTo>
                      <a:pt x="1394" y="372"/>
                    </a:lnTo>
                    <a:close/>
                    <a:moveTo>
                      <a:pt x="1394" y="598"/>
                    </a:moveTo>
                    <a:cubicBezTo>
                      <a:pt x="1307" y="598"/>
                      <a:pt x="1307" y="598"/>
                      <a:pt x="1307" y="598"/>
                    </a:cubicBezTo>
                    <a:cubicBezTo>
                      <a:pt x="1307" y="685"/>
                      <a:pt x="1307" y="685"/>
                      <a:pt x="1307" y="685"/>
                    </a:cubicBezTo>
                    <a:cubicBezTo>
                      <a:pt x="1394" y="685"/>
                      <a:pt x="1394" y="685"/>
                      <a:pt x="1394" y="685"/>
                    </a:cubicBezTo>
                    <a:lnTo>
                      <a:pt x="1394" y="598"/>
                    </a:lnTo>
                    <a:close/>
                    <a:moveTo>
                      <a:pt x="1394" y="824"/>
                    </a:moveTo>
                    <a:cubicBezTo>
                      <a:pt x="1307" y="824"/>
                      <a:pt x="1307" y="824"/>
                      <a:pt x="1307" y="824"/>
                    </a:cubicBezTo>
                    <a:cubicBezTo>
                      <a:pt x="1307" y="911"/>
                      <a:pt x="1307" y="911"/>
                      <a:pt x="1307" y="911"/>
                    </a:cubicBezTo>
                    <a:cubicBezTo>
                      <a:pt x="1394" y="911"/>
                      <a:pt x="1394" y="911"/>
                      <a:pt x="1394" y="911"/>
                    </a:cubicBezTo>
                    <a:lnTo>
                      <a:pt x="1394" y="824"/>
                    </a:lnTo>
                    <a:close/>
                    <a:moveTo>
                      <a:pt x="1394" y="1050"/>
                    </a:moveTo>
                    <a:cubicBezTo>
                      <a:pt x="1307" y="1050"/>
                      <a:pt x="1307" y="1050"/>
                      <a:pt x="1307" y="1050"/>
                    </a:cubicBezTo>
                    <a:cubicBezTo>
                      <a:pt x="1307" y="1137"/>
                      <a:pt x="1307" y="1137"/>
                      <a:pt x="1307" y="1137"/>
                    </a:cubicBezTo>
                    <a:cubicBezTo>
                      <a:pt x="1394" y="1137"/>
                      <a:pt x="1394" y="1137"/>
                      <a:pt x="1394" y="1137"/>
                    </a:cubicBezTo>
                    <a:lnTo>
                      <a:pt x="1394" y="1050"/>
                    </a:lnTo>
                    <a:close/>
                    <a:moveTo>
                      <a:pt x="1394" y="1276"/>
                    </a:moveTo>
                    <a:cubicBezTo>
                      <a:pt x="1307" y="1276"/>
                      <a:pt x="1307" y="1276"/>
                      <a:pt x="1307" y="1276"/>
                    </a:cubicBezTo>
                    <a:cubicBezTo>
                      <a:pt x="1307" y="1363"/>
                      <a:pt x="1307" y="1363"/>
                      <a:pt x="1307" y="1363"/>
                    </a:cubicBezTo>
                    <a:cubicBezTo>
                      <a:pt x="1394" y="1363"/>
                      <a:pt x="1394" y="1363"/>
                      <a:pt x="1394" y="1363"/>
                    </a:cubicBezTo>
                    <a:lnTo>
                      <a:pt x="1394" y="1276"/>
                    </a:lnTo>
                    <a:close/>
                    <a:moveTo>
                      <a:pt x="910" y="372"/>
                    </a:moveTo>
                    <a:cubicBezTo>
                      <a:pt x="822" y="372"/>
                      <a:pt x="822" y="372"/>
                      <a:pt x="822" y="372"/>
                    </a:cubicBezTo>
                    <a:cubicBezTo>
                      <a:pt x="822" y="459"/>
                      <a:pt x="822" y="459"/>
                      <a:pt x="822" y="459"/>
                    </a:cubicBezTo>
                    <a:cubicBezTo>
                      <a:pt x="910" y="459"/>
                      <a:pt x="910" y="459"/>
                      <a:pt x="910" y="459"/>
                    </a:cubicBezTo>
                    <a:lnTo>
                      <a:pt x="910" y="372"/>
                    </a:lnTo>
                    <a:close/>
                    <a:moveTo>
                      <a:pt x="910" y="598"/>
                    </a:moveTo>
                    <a:cubicBezTo>
                      <a:pt x="822" y="598"/>
                      <a:pt x="822" y="598"/>
                      <a:pt x="822" y="598"/>
                    </a:cubicBezTo>
                    <a:cubicBezTo>
                      <a:pt x="822" y="685"/>
                      <a:pt x="822" y="685"/>
                      <a:pt x="822" y="685"/>
                    </a:cubicBezTo>
                    <a:cubicBezTo>
                      <a:pt x="910" y="685"/>
                      <a:pt x="910" y="685"/>
                      <a:pt x="910" y="685"/>
                    </a:cubicBezTo>
                    <a:lnTo>
                      <a:pt x="910" y="598"/>
                    </a:lnTo>
                    <a:close/>
                    <a:moveTo>
                      <a:pt x="910" y="824"/>
                    </a:moveTo>
                    <a:cubicBezTo>
                      <a:pt x="822" y="824"/>
                      <a:pt x="822" y="824"/>
                      <a:pt x="822" y="824"/>
                    </a:cubicBezTo>
                    <a:cubicBezTo>
                      <a:pt x="822" y="911"/>
                      <a:pt x="822" y="911"/>
                      <a:pt x="822" y="911"/>
                    </a:cubicBezTo>
                    <a:cubicBezTo>
                      <a:pt x="910" y="911"/>
                      <a:pt x="910" y="911"/>
                      <a:pt x="910" y="911"/>
                    </a:cubicBezTo>
                    <a:lnTo>
                      <a:pt x="910" y="824"/>
                    </a:lnTo>
                    <a:close/>
                    <a:moveTo>
                      <a:pt x="910" y="1050"/>
                    </a:moveTo>
                    <a:cubicBezTo>
                      <a:pt x="822" y="1050"/>
                      <a:pt x="822" y="1050"/>
                      <a:pt x="822" y="1050"/>
                    </a:cubicBezTo>
                    <a:cubicBezTo>
                      <a:pt x="822" y="1137"/>
                      <a:pt x="822" y="1137"/>
                      <a:pt x="822" y="1137"/>
                    </a:cubicBezTo>
                    <a:cubicBezTo>
                      <a:pt x="910" y="1137"/>
                      <a:pt x="910" y="1137"/>
                      <a:pt x="910" y="1137"/>
                    </a:cubicBezTo>
                    <a:lnTo>
                      <a:pt x="910" y="1050"/>
                    </a:lnTo>
                    <a:close/>
                    <a:moveTo>
                      <a:pt x="910" y="1276"/>
                    </a:moveTo>
                    <a:cubicBezTo>
                      <a:pt x="822" y="1276"/>
                      <a:pt x="822" y="1276"/>
                      <a:pt x="822" y="1276"/>
                    </a:cubicBezTo>
                    <a:cubicBezTo>
                      <a:pt x="822" y="1363"/>
                      <a:pt x="822" y="1363"/>
                      <a:pt x="822" y="1363"/>
                    </a:cubicBezTo>
                    <a:cubicBezTo>
                      <a:pt x="910" y="1363"/>
                      <a:pt x="910" y="1363"/>
                      <a:pt x="910" y="1363"/>
                    </a:cubicBezTo>
                    <a:lnTo>
                      <a:pt x="910" y="1276"/>
                    </a:lnTo>
                    <a:close/>
                    <a:moveTo>
                      <a:pt x="1152" y="372"/>
                    </a:moveTo>
                    <a:cubicBezTo>
                      <a:pt x="1065" y="372"/>
                      <a:pt x="1065" y="372"/>
                      <a:pt x="1065" y="372"/>
                    </a:cubicBezTo>
                    <a:cubicBezTo>
                      <a:pt x="1065" y="459"/>
                      <a:pt x="1065" y="459"/>
                      <a:pt x="1065" y="459"/>
                    </a:cubicBezTo>
                    <a:cubicBezTo>
                      <a:pt x="1152" y="459"/>
                      <a:pt x="1152" y="459"/>
                      <a:pt x="1152" y="459"/>
                    </a:cubicBezTo>
                    <a:lnTo>
                      <a:pt x="1152" y="372"/>
                    </a:lnTo>
                    <a:close/>
                    <a:moveTo>
                      <a:pt x="1152" y="598"/>
                    </a:moveTo>
                    <a:cubicBezTo>
                      <a:pt x="1065" y="598"/>
                      <a:pt x="1065" y="598"/>
                      <a:pt x="1065" y="598"/>
                    </a:cubicBezTo>
                    <a:cubicBezTo>
                      <a:pt x="1065" y="685"/>
                      <a:pt x="1065" y="685"/>
                      <a:pt x="1065" y="685"/>
                    </a:cubicBezTo>
                    <a:cubicBezTo>
                      <a:pt x="1152" y="685"/>
                      <a:pt x="1152" y="685"/>
                      <a:pt x="1152" y="685"/>
                    </a:cubicBezTo>
                    <a:lnTo>
                      <a:pt x="1152" y="598"/>
                    </a:lnTo>
                    <a:close/>
                    <a:moveTo>
                      <a:pt x="1152" y="824"/>
                    </a:moveTo>
                    <a:cubicBezTo>
                      <a:pt x="1065" y="824"/>
                      <a:pt x="1065" y="824"/>
                      <a:pt x="1065" y="824"/>
                    </a:cubicBezTo>
                    <a:cubicBezTo>
                      <a:pt x="1065" y="911"/>
                      <a:pt x="1065" y="911"/>
                      <a:pt x="1065" y="911"/>
                    </a:cubicBezTo>
                    <a:cubicBezTo>
                      <a:pt x="1152" y="911"/>
                      <a:pt x="1152" y="911"/>
                      <a:pt x="1152" y="911"/>
                    </a:cubicBezTo>
                    <a:lnTo>
                      <a:pt x="1152" y="824"/>
                    </a:lnTo>
                    <a:close/>
                    <a:moveTo>
                      <a:pt x="1152" y="1050"/>
                    </a:moveTo>
                    <a:cubicBezTo>
                      <a:pt x="1065" y="1050"/>
                      <a:pt x="1065" y="1050"/>
                      <a:pt x="1065" y="1050"/>
                    </a:cubicBezTo>
                    <a:cubicBezTo>
                      <a:pt x="1065" y="1137"/>
                      <a:pt x="1065" y="1137"/>
                      <a:pt x="1065" y="1137"/>
                    </a:cubicBezTo>
                    <a:cubicBezTo>
                      <a:pt x="1152" y="1137"/>
                      <a:pt x="1152" y="1137"/>
                      <a:pt x="1152" y="1137"/>
                    </a:cubicBezTo>
                    <a:lnTo>
                      <a:pt x="1152" y="1050"/>
                    </a:lnTo>
                    <a:close/>
                    <a:moveTo>
                      <a:pt x="1152" y="1276"/>
                    </a:moveTo>
                    <a:cubicBezTo>
                      <a:pt x="1065" y="1276"/>
                      <a:pt x="1065" y="1276"/>
                      <a:pt x="1065" y="1276"/>
                    </a:cubicBezTo>
                    <a:cubicBezTo>
                      <a:pt x="1065" y="1363"/>
                      <a:pt x="1065" y="1363"/>
                      <a:pt x="1065" y="1363"/>
                    </a:cubicBezTo>
                    <a:cubicBezTo>
                      <a:pt x="1152" y="1363"/>
                      <a:pt x="1152" y="1363"/>
                      <a:pt x="1152" y="1363"/>
                    </a:cubicBezTo>
                    <a:lnTo>
                      <a:pt x="1152" y="1276"/>
                    </a:lnTo>
                    <a:close/>
                    <a:moveTo>
                      <a:pt x="282" y="824"/>
                    </a:moveTo>
                    <a:cubicBezTo>
                      <a:pt x="195" y="824"/>
                      <a:pt x="195" y="824"/>
                      <a:pt x="195" y="824"/>
                    </a:cubicBezTo>
                    <a:cubicBezTo>
                      <a:pt x="195" y="911"/>
                      <a:pt x="195" y="911"/>
                      <a:pt x="195" y="911"/>
                    </a:cubicBezTo>
                    <a:cubicBezTo>
                      <a:pt x="282" y="911"/>
                      <a:pt x="282" y="911"/>
                      <a:pt x="282" y="911"/>
                    </a:cubicBezTo>
                    <a:lnTo>
                      <a:pt x="282" y="824"/>
                    </a:lnTo>
                    <a:close/>
                    <a:moveTo>
                      <a:pt x="282" y="1050"/>
                    </a:moveTo>
                    <a:cubicBezTo>
                      <a:pt x="195" y="1050"/>
                      <a:pt x="195" y="1050"/>
                      <a:pt x="195" y="1050"/>
                    </a:cubicBezTo>
                    <a:cubicBezTo>
                      <a:pt x="195" y="1137"/>
                      <a:pt x="195" y="1137"/>
                      <a:pt x="195" y="1137"/>
                    </a:cubicBezTo>
                    <a:cubicBezTo>
                      <a:pt x="282" y="1137"/>
                      <a:pt x="282" y="1137"/>
                      <a:pt x="282" y="1137"/>
                    </a:cubicBezTo>
                    <a:lnTo>
                      <a:pt x="282" y="1050"/>
                    </a:lnTo>
                    <a:close/>
                    <a:moveTo>
                      <a:pt x="282" y="1276"/>
                    </a:moveTo>
                    <a:cubicBezTo>
                      <a:pt x="195" y="1276"/>
                      <a:pt x="195" y="1276"/>
                      <a:pt x="195" y="1276"/>
                    </a:cubicBezTo>
                    <a:cubicBezTo>
                      <a:pt x="195" y="1363"/>
                      <a:pt x="195" y="1363"/>
                      <a:pt x="195" y="1363"/>
                    </a:cubicBezTo>
                    <a:cubicBezTo>
                      <a:pt x="282" y="1363"/>
                      <a:pt x="282" y="1363"/>
                      <a:pt x="282" y="1363"/>
                    </a:cubicBezTo>
                    <a:lnTo>
                      <a:pt x="282" y="1276"/>
                    </a:lnTo>
                    <a:close/>
                    <a:moveTo>
                      <a:pt x="524" y="824"/>
                    </a:moveTo>
                    <a:cubicBezTo>
                      <a:pt x="437" y="824"/>
                      <a:pt x="437" y="824"/>
                      <a:pt x="437" y="824"/>
                    </a:cubicBezTo>
                    <a:cubicBezTo>
                      <a:pt x="437" y="911"/>
                      <a:pt x="437" y="911"/>
                      <a:pt x="437" y="911"/>
                    </a:cubicBezTo>
                    <a:cubicBezTo>
                      <a:pt x="524" y="911"/>
                      <a:pt x="524" y="911"/>
                      <a:pt x="524" y="911"/>
                    </a:cubicBezTo>
                    <a:lnTo>
                      <a:pt x="524" y="824"/>
                    </a:lnTo>
                    <a:close/>
                    <a:moveTo>
                      <a:pt x="524" y="1050"/>
                    </a:moveTo>
                    <a:cubicBezTo>
                      <a:pt x="437" y="1050"/>
                      <a:pt x="437" y="1050"/>
                      <a:pt x="437" y="1050"/>
                    </a:cubicBezTo>
                    <a:cubicBezTo>
                      <a:pt x="437" y="1137"/>
                      <a:pt x="437" y="1137"/>
                      <a:pt x="437" y="1137"/>
                    </a:cubicBezTo>
                    <a:cubicBezTo>
                      <a:pt x="524" y="1137"/>
                      <a:pt x="524" y="1137"/>
                      <a:pt x="524" y="1137"/>
                    </a:cubicBezTo>
                    <a:lnTo>
                      <a:pt x="524" y="1050"/>
                    </a:lnTo>
                    <a:close/>
                    <a:moveTo>
                      <a:pt x="524" y="1276"/>
                    </a:moveTo>
                    <a:cubicBezTo>
                      <a:pt x="437" y="1276"/>
                      <a:pt x="437" y="1276"/>
                      <a:pt x="437" y="1276"/>
                    </a:cubicBezTo>
                    <a:cubicBezTo>
                      <a:pt x="437" y="1363"/>
                      <a:pt x="437" y="1363"/>
                      <a:pt x="437" y="1363"/>
                    </a:cubicBezTo>
                    <a:cubicBezTo>
                      <a:pt x="524" y="1363"/>
                      <a:pt x="524" y="1363"/>
                      <a:pt x="524" y="1363"/>
                    </a:cubicBezTo>
                    <a:lnTo>
                      <a:pt x="524" y="1276"/>
                    </a:lnTo>
                    <a:close/>
                    <a:moveTo>
                      <a:pt x="195" y="1589"/>
                    </a:moveTo>
                    <a:cubicBezTo>
                      <a:pt x="282" y="1589"/>
                      <a:pt x="282" y="1589"/>
                      <a:pt x="282" y="1589"/>
                    </a:cubicBezTo>
                    <a:cubicBezTo>
                      <a:pt x="282" y="1502"/>
                      <a:pt x="282" y="1502"/>
                      <a:pt x="282" y="1502"/>
                    </a:cubicBezTo>
                    <a:cubicBezTo>
                      <a:pt x="195" y="1502"/>
                      <a:pt x="195" y="1502"/>
                      <a:pt x="195" y="1502"/>
                    </a:cubicBezTo>
                    <a:lnTo>
                      <a:pt x="195" y="1589"/>
                    </a:lnTo>
                    <a:close/>
                    <a:moveTo>
                      <a:pt x="437" y="1589"/>
                    </a:moveTo>
                    <a:cubicBezTo>
                      <a:pt x="524" y="1589"/>
                      <a:pt x="524" y="1589"/>
                      <a:pt x="524" y="1589"/>
                    </a:cubicBezTo>
                    <a:cubicBezTo>
                      <a:pt x="524" y="1502"/>
                      <a:pt x="524" y="1502"/>
                      <a:pt x="524" y="1502"/>
                    </a:cubicBezTo>
                    <a:cubicBezTo>
                      <a:pt x="437" y="1502"/>
                      <a:pt x="437" y="1502"/>
                      <a:pt x="437" y="1502"/>
                    </a:cubicBezTo>
                    <a:lnTo>
                      <a:pt x="437" y="15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726863" y="3736861"/>
            <a:ext cx="2936334" cy="1485250"/>
            <a:chOff x="5813823" y="3878262"/>
            <a:chExt cx="2995214" cy="1515033"/>
          </a:xfrm>
        </p:grpSpPr>
        <p:sp>
          <p:nvSpPr>
            <p:cNvPr id="23" name="TextBox 22"/>
            <p:cNvSpPr txBox="1"/>
            <p:nvPr/>
          </p:nvSpPr>
          <p:spPr>
            <a:xfrm>
              <a:off x="5813823" y="4710147"/>
              <a:ext cx="2995214" cy="683148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marL="1126491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of technology projects </a:t>
              </a:r>
              <a:r>
                <a:rPr lang="en-US" sz="1372" kern="0" dirty="0">
                  <a:ln w="3175">
                    <a:noFill/>
                  </a:ln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influenced</a:t>
              </a: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by </a:t>
              </a:r>
              <a:r>
                <a:rPr lang="en-US" sz="1372" kern="0" dirty="0" err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LoB</a:t>
              </a:r>
              <a:endParaRPr lang="en-US" sz="1372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48484" y="3878262"/>
              <a:ext cx="1399573" cy="1209519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6470" kern="0" spc="-294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81%</a:t>
              </a:r>
              <a:endParaRPr lang="en-US" sz="2745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31713" y="2306690"/>
            <a:ext cx="2910664" cy="2910664"/>
            <a:chOff x="3935008" y="2260688"/>
            <a:chExt cx="2969029" cy="2969029"/>
          </a:xfrm>
        </p:grpSpPr>
        <p:sp>
          <p:nvSpPr>
            <p:cNvPr id="34" name="Oval 33"/>
            <p:cNvSpPr/>
            <p:nvPr/>
          </p:nvSpPr>
          <p:spPr bwMode="auto">
            <a:xfrm>
              <a:off x="3935008" y="2260688"/>
              <a:ext cx="2969029" cy="2969029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 w="22225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txBody>
            <a:bodyPr wrap="none" lIns="233070" tIns="197213" rIns="179285" bIns="179285" rtlCol="0" anchor="ctr">
              <a:noAutofit/>
            </a:bodyPr>
            <a:lstStyle/>
            <a:p>
              <a:pPr algn="ctr" defTabSz="896386">
                <a:lnSpc>
                  <a:spcPct val="90000"/>
                </a:lnSpc>
                <a:defRPr/>
              </a:pPr>
              <a:r>
                <a:rPr lang="en-US" sz="7058" b="1" kern="0" dirty="0">
                  <a:gradFill>
                    <a:gsLst>
                      <a:gs pos="9821">
                        <a:schemeClr val="tx2"/>
                      </a:gs>
                      <a:gs pos="1875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$57B+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59989" y="2450180"/>
              <a:ext cx="1719067" cy="7386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Opportunity for SaaS apps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03432" y="4483021"/>
              <a:ext cx="1232181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By 2019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6863" y="2188111"/>
            <a:ext cx="2936334" cy="1548750"/>
            <a:chOff x="5869376" y="1991078"/>
            <a:chExt cx="2995214" cy="1579806"/>
          </a:xfrm>
        </p:grpSpPr>
        <p:sp>
          <p:nvSpPr>
            <p:cNvPr id="21" name="TextBox 20"/>
            <p:cNvSpPr txBox="1"/>
            <p:nvPr/>
          </p:nvSpPr>
          <p:spPr>
            <a:xfrm>
              <a:off x="6955453" y="1991078"/>
              <a:ext cx="1377987" cy="1209519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6470" kern="0" spc="-294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61%</a:t>
              </a:r>
              <a:endParaRPr lang="en-US" sz="2745" kern="0" dirty="0">
                <a:solidFill>
                  <a:schemeClr val="tx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69376" y="2887662"/>
              <a:ext cx="2995214" cy="683222"/>
            </a:xfrm>
            <a:prstGeom prst="rect">
              <a:avLst/>
            </a:prstGeom>
            <a:noFill/>
          </p:spPr>
          <p:txBody>
            <a:bodyPr wrap="square" lIns="0" tIns="143407" rIns="0" bIns="143407" rtlCol="0">
              <a:spAutoFit/>
            </a:bodyPr>
            <a:lstStyle/>
            <a:p>
              <a:pPr marL="1126491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of technology projects </a:t>
              </a:r>
              <a:r>
                <a:rPr lang="en-US" sz="1372" kern="0" dirty="0">
                  <a:ln w="3175">
                    <a:noFill/>
                  </a:ln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funded</a:t>
              </a:r>
              <a:r>
                <a:rPr lang="en-US" sz="1372" kern="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by </a:t>
              </a:r>
              <a:r>
                <a:rPr lang="en-US" sz="1372" kern="0" dirty="0" err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LoB</a:t>
              </a:r>
              <a:endParaRPr lang="en-US" sz="1372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10" y="1764726"/>
            <a:ext cx="5823671" cy="3944269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 bwMode="auto">
          <a:xfrm>
            <a:off x="4751363" y="2535292"/>
            <a:ext cx="2910664" cy="2910664"/>
          </a:xfrm>
          <a:prstGeom prst="ellipse">
            <a:avLst/>
          </a:prstGeom>
          <a:solidFill>
            <a:schemeClr val="bg1">
              <a:alpha val="75000"/>
            </a:schemeClr>
          </a:solidFill>
          <a:ln w="22225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txBody>
          <a:bodyPr wrap="none" lIns="233070" tIns="197213" rIns="179285" bIns="179285" rtlCol="0" anchor="ctr">
            <a:noAutofit/>
          </a:bodyPr>
          <a:lstStyle/>
          <a:p>
            <a:pPr algn="ctr" defTabSz="896386">
              <a:lnSpc>
                <a:spcPct val="90000"/>
              </a:lnSpc>
              <a:defRPr/>
            </a:pPr>
            <a:r>
              <a:rPr lang="en-US" sz="3137" kern="0" dirty="0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</a:t>
            </a:r>
            <a:r>
              <a:rPr lang="en-US" sz="3137" kern="0" dirty="0" err="1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LoB</a:t>
            </a:r>
            <a:endParaRPr lang="en-US" sz="3137" kern="0" dirty="0">
              <a:gradFill>
                <a:gsLst>
                  <a:gs pos="9821">
                    <a:schemeClr val="tx2"/>
                  </a:gs>
                  <a:gs pos="18750">
                    <a:schemeClr val="tx2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896386">
              <a:lnSpc>
                <a:spcPct val="90000"/>
              </a:lnSpc>
              <a:defRPr/>
            </a:pPr>
            <a:r>
              <a:rPr lang="en-US" sz="3137" kern="0" dirty="0">
                <a:gradFill>
                  <a:gsLst>
                    <a:gs pos="9821">
                      <a:schemeClr val="tx2"/>
                    </a:gs>
                    <a:gs pos="1875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here</a:t>
            </a:r>
          </a:p>
        </p:txBody>
      </p:sp>
    </p:spTree>
    <p:extLst>
      <p:ext uri="{BB962C8B-B14F-4D97-AF65-F5344CB8AC3E}">
        <p14:creationId xmlns:p14="http://schemas.microsoft.com/office/powerpoint/2010/main" val="1028525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AppSource surfaced in Microsoft products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6" y="1561448"/>
            <a:ext cx="10234733" cy="4930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1934959"/>
            <a:ext cx="6956280" cy="39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82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19193550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5189693"/>
          </a:xfrm>
        </p:spPr>
        <p:txBody>
          <a:bodyPr/>
          <a:lstStyle/>
          <a:p>
            <a:r>
              <a:rPr lang="en-US" dirty="0"/>
              <a:t>What is Azure Marketplace</a:t>
            </a:r>
          </a:p>
          <a:p>
            <a:pPr lvl="1"/>
            <a:r>
              <a:rPr lang="en-US" dirty="0"/>
              <a:t>Overview of marketplace </a:t>
            </a:r>
          </a:p>
          <a:p>
            <a:pPr lvl="1"/>
            <a:r>
              <a:rPr lang="en-US" dirty="0"/>
              <a:t>Azure certify and Azure ecosystem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Compute Based Solutions</a:t>
            </a:r>
          </a:p>
          <a:p>
            <a:pPr lvl="1"/>
            <a:r>
              <a:rPr lang="en-US" dirty="0"/>
              <a:t>Virtual Machine Images</a:t>
            </a:r>
          </a:p>
          <a:p>
            <a:pPr lvl="1"/>
            <a:r>
              <a:rPr lang="en-US" dirty="0"/>
              <a:t>Solution Templates</a:t>
            </a:r>
          </a:p>
          <a:p>
            <a:pPr lvl="1"/>
            <a:r>
              <a:rPr lang="en-US" dirty="0"/>
              <a:t>Virtual Machine Extensions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Deploying Solutions from the Portal and Command Line</a:t>
            </a:r>
          </a:p>
          <a:p>
            <a:pPr lvl="1"/>
            <a:r>
              <a:rPr lang="en-US" dirty="0"/>
              <a:t>Troubleshooting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900024"/>
            <a:ext cx="6125570" cy="5852963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/>
          </p:nvPr>
        </p:nvSpPr>
        <p:spPr>
          <a:xfrm>
            <a:off x="119834" y="488"/>
            <a:ext cx="7544909" cy="899537"/>
          </a:xfrm>
        </p:spPr>
        <p:txBody>
          <a:bodyPr/>
          <a:lstStyle/>
          <a:p>
            <a:r>
              <a:rPr lang="en-US" dirty="0"/>
              <a:t>What is Azure Marketplace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94809" y="900022"/>
            <a:ext cx="6045791" cy="5406936"/>
          </a:xfrm>
        </p:spPr>
        <p:txBody>
          <a:bodyPr/>
          <a:lstStyle/>
          <a:p>
            <a:r>
              <a:rPr lang="en-US" sz="3529" dirty="0"/>
              <a:t>Online store for Applications</a:t>
            </a:r>
          </a:p>
          <a:p>
            <a:endParaRPr lang="en-US" sz="3529" dirty="0"/>
          </a:p>
          <a:p>
            <a:r>
              <a:rPr lang="en-US" sz="3529" dirty="0"/>
              <a:t>Certified 3</a:t>
            </a:r>
            <a:r>
              <a:rPr lang="en-US" sz="3529" baseline="30000" dirty="0"/>
              <a:t>rd</a:t>
            </a:r>
            <a:r>
              <a:rPr lang="en-US" sz="3529" dirty="0"/>
              <a:t> party applications </a:t>
            </a:r>
          </a:p>
          <a:p>
            <a:endParaRPr lang="en-US" sz="3529" dirty="0"/>
          </a:p>
          <a:p>
            <a:r>
              <a:rPr lang="en-US" sz="3529" dirty="0"/>
              <a:t>Linux and Windows based solutions</a:t>
            </a:r>
          </a:p>
          <a:p>
            <a:endParaRPr lang="en-US" sz="3529" dirty="0"/>
          </a:p>
          <a:p>
            <a:r>
              <a:rPr lang="en-US" sz="3529" dirty="0"/>
              <a:t>Easy to deploy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81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Marketplace Virtual Machine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52" y="1196529"/>
            <a:ext cx="8261392" cy="53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90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4</TotalTime>
  <Words>919</Words>
  <Application>Microsoft Office PowerPoint</Application>
  <PresentationFormat>Widescreen</PresentationFormat>
  <Paragraphs>226</Paragraphs>
  <Slides>37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COLOR TEMPLATE</vt:lpstr>
      <vt:lpstr>AppSource, Marketplace and CSP</vt:lpstr>
      <vt:lpstr>AppSource</vt:lpstr>
      <vt:lpstr>Microsoft AppSource</vt:lpstr>
      <vt:lpstr>Partner opportunity</vt:lpstr>
      <vt:lpstr>AppSource surfaced in Microsoft products </vt:lpstr>
      <vt:lpstr>Marketplace</vt:lpstr>
      <vt:lpstr>Agenda</vt:lpstr>
      <vt:lpstr>What is Azure Marketplace </vt:lpstr>
      <vt:lpstr>Marketplace Virtual Machine Images</vt:lpstr>
      <vt:lpstr>Deploying an Azure Marketplace VM from the Portal and PowerShell</vt:lpstr>
      <vt:lpstr>Publisher Flow</vt:lpstr>
      <vt:lpstr>Explore popular software running on Azure!</vt:lpstr>
      <vt:lpstr>CSP</vt:lpstr>
      <vt:lpstr>Questions?</vt:lpstr>
      <vt:lpstr>PowerPoint Presentation</vt:lpstr>
      <vt:lpstr>Making Machine Learning accessible  to every enterprise, data scientist, developer, information worker, consumer, and device anywhere in the world.</vt:lpstr>
      <vt:lpstr>Transform data into intelligent action  with Cortana Intelligence</vt:lpstr>
      <vt:lpstr>Cortana Intelligence Suite Transform data into intelligent action</vt:lpstr>
      <vt:lpstr>Intelligent services in the cloud </vt:lpstr>
      <vt:lpstr>Intelligent services in the cloud </vt:lpstr>
      <vt:lpstr>Intelligent services in the cloud </vt:lpstr>
      <vt:lpstr>Intelligent services in the cloud </vt:lpstr>
      <vt:lpstr>Intelligent services in the cloud </vt:lpstr>
      <vt:lpstr>Cortana Intelligence Gallery</vt:lpstr>
      <vt:lpstr>Machine Learning services in the cloud </vt:lpstr>
      <vt:lpstr>Machine Learning services in the cloud </vt:lpstr>
      <vt:lpstr>PowerPoint Presentation</vt:lpstr>
      <vt:lpstr>PowerPoint Presentation</vt:lpstr>
      <vt:lpstr>PowerPoint Presentation</vt:lpstr>
      <vt:lpstr>Bot Framework Components </vt:lpstr>
      <vt:lpstr>Register your bot project with Bot Developer Portal</vt:lpstr>
      <vt:lpstr>Bot Builder SDK</vt:lpstr>
      <vt:lpstr>Supported Channels</vt:lpstr>
      <vt:lpstr>Getting Started with Azure Bot Demo https://github.com/Microsoft/BotBuilder   </vt:lpstr>
      <vt:lpstr>My Org Bot – Vacation Reporting</vt:lpstr>
      <vt:lpstr>My Org Bot – HSA Account Balance</vt:lpstr>
      <vt:lpstr>MS Internal AD 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AppSource, Marketplace and CSP</dc:title>
  <dc:creator>Israel Vega Jr.</dc:creator>
  <cp:lastModifiedBy>Ross Sponholtz</cp:lastModifiedBy>
  <cp:revision>3</cp:revision>
  <dcterms:created xsi:type="dcterms:W3CDTF">2016-10-01T00:05:18Z</dcterms:created>
  <dcterms:modified xsi:type="dcterms:W3CDTF">2016-10-06T16:44:01Z</dcterms:modified>
</cp:coreProperties>
</file>